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DA_C8CDA6A.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EC_1509A354.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EE_5ECB3183.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F0_3E860BC2.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20"/>
  </p:notesMasterIdLst>
  <p:sldIdLst>
    <p:sldId id="490" r:id="rId5"/>
    <p:sldId id="474" r:id="rId6"/>
    <p:sldId id="470" r:id="rId7"/>
    <p:sldId id="491" r:id="rId8"/>
    <p:sldId id="492" r:id="rId9"/>
    <p:sldId id="493" r:id="rId10"/>
    <p:sldId id="494" r:id="rId11"/>
    <p:sldId id="495" r:id="rId12"/>
    <p:sldId id="496" r:id="rId13"/>
    <p:sldId id="497" r:id="rId14"/>
    <p:sldId id="498" r:id="rId15"/>
    <p:sldId id="499" r:id="rId16"/>
    <p:sldId id="500" r:id="rId17"/>
    <p:sldId id="501" r:id="rId18"/>
    <p:sldId id="502" r:id="rId19"/>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84" userDrawn="1">
          <p15:clr>
            <a:srgbClr val="A4A3A4"/>
          </p15:clr>
        </p15:guide>
        <p15:guide id="2" pos="756" userDrawn="1">
          <p15:clr>
            <a:srgbClr val="A4A3A4"/>
          </p15:clr>
        </p15:guide>
        <p15:guide id="3" pos="1391" userDrawn="1">
          <p15:clr>
            <a:srgbClr val="A4A3A4"/>
          </p15:clr>
        </p15:guide>
        <p15:guide id="4" orient="horz" pos="73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822002-3ADC-0FE5-FB6D-5976F04AADAC}" name="David Evans" initials="DE" userId="S::david.evans@younglivesvscancer.org.uk::84c9f381-b515-4d22-a3ee-4391b7f7535c" providerId="AD"/>
  <p188:author id="{23921F13-0D2B-3151-A84C-2B06A8C3DBFD}" name="Jennifer Harries" initials="JH" userId="S::jennifer.harries@younglivesvscancer.org.uk::570c68d2-e1e7-47e8-9060-a8df6805c5b6" providerId="AD"/>
  <p188:author id="{D707FD19-A666-F24D-A68B-4992690BA082}" name="Laura Smith" initials="LS" userId="S::laura.smith@younglivesvscancer.org.uk::e08992f2-47d1-48a9-8244-700f84bb5def" providerId="AD"/>
  <p188:author id="{95305D42-CC8A-A0F5-837E-99D2E5D81CDE}" name="Hannah Beattie" initials="HB" userId="S::hannah.beattie@younglivesvscancer.org.uk::1156bd8f-b4f6-4f5e-b839-34082bcbe22f" providerId="AD"/>
  <p188:author id="{7760398C-4055-66FF-2412-74E1BE124488}" name="Elizabeth Whittaker" initials="EW" userId="S::elizabeth.whittaker@younglivesvscancer.org.uk::57158460-e8bc-49b6-a83d-568fa80d216b" providerId="AD"/>
  <p188:author id="{EA9F63B4-E228-9F02-7B21-D727775A3D11}" name="Chris Reed" initials="CR" userId="S::chris.reed@younglivesvscancer.org.uk::f7d6009e-f0f4-4fcf-8280-6d6fe6047e3a" providerId="AD"/>
  <p188:author id="{7F68DEEE-032F-7419-D468-D74712DB141D}" name="Daniel Jones" initials="DJ" userId="S::daniel.jones@younglivesvscancer.org.uk::0ae03bff-2d23-437b-bddc-3d30a424e05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uke Mallett" initials="LM" lastIdx="6" clrIdx="0">
    <p:extLst>
      <p:ext uri="{19B8F6BF-5375-455C-9EA6-DF929625EA0E}">
        <p15:presenceInfo xmlns:p15="http://schemas.microsoft.com/office/powerpoint/2012/main" userId="S::luke.mallett@clicsargent.org.uk::b38e8281-a59a-426c-9232-86ad4121014a" providerId="AD"/>
      </p:ext>
    </p:extLst>
  </p:cmAuthor>
  <p:cmAuthor id="2" name="Luke Mallett" initials="LM [2]" lastIdx="2" clrIdx="1">
    <p:extLst>
      <p:ext uri="{19B8F6BF-5375-455C-9EA6-DF929625EA0E}">
        <p15:presenceInfo xmlns:p15="http://schemas.microsoft.com/office/powerpoint/2012/main" userId="S-1-5-21-3368347312-3553393537-588262775-18828" providerId="AD"/>
      </p:ext>
    </p:extLst>
  </p:cmAuthor>
  <p:cmAuthor id="3" name="Jennifer Harries" initials="JH" lastIdx="14" clrIdx="2">
    <p:extLst>
      <p:ext uri="{19B8F6BF-5375-455C-9EA6-DF929625EA0E}">
        <p15:presenceInfo xmlns:p15="http://schemas.microsoft.com/office/powerpoint/2012/main" userId="S-1-12-1-1460431058-1206444519-3752353936-3066365288" providerId="AD"/>
      </p:ext>
    </p:extLst>
  </p:cmAuthor>
  <p:cmAuthor id="4" name="Elizabeth Whittaker" initials="EW" lastIdx="15" clrIdx="3">
    <p:extLst>
      <p:ext uri="{19B8F6BF-5375-455C-9EA6-DF929625EA0E}">
        <p15:presenceInfo xmlns:p15="http://schemas.microsoft.com/office/powerpoint/2012/main" userId="S::elizabeth.whittaker@younglivesvscancer.org.uk::57158460-e8bc-49b6-a83d-568fa80d216b" providerId="AD"/>
      </p:ext>
    </p:extLst>
  </p:cmAuthor>
  <p:cmAuthor id="5" name="Hannah Beattie" initials="HB" lastIdx="3" clrIdx="4">
    <p:extLst>
      <p:ext uri="{19B8F6BF-5375-455C-9EA6-DF929625EA0E}">
        <p15:presenceInfo xmlns:p15="http://schemas.microsoft.com/office/powerpoint/2012/main" userId="S::hannah.beattie@younglivesvscancer.org.uk::1156bd8f-b4f6-4f5e-b839-34082bcbe22f" providerId="AD"/>
      </p:ext>
    </p:extLst>
  </p:cmAuthor>
  <p:cmAuthor id="6" name="Jennifer Harries" initials="JH [2]" lastIdx="1" clrIdx="5">
    <p:extLst>
      <p:ext uri="{19B8F6BF-5375-455C-9EA6-DF929625EA0E}">
        <p15:presenceInfo xmlns:p15="http://schemas.microsoft.com/office/powerpoint/2012/main" userId="S::jennifer.harries@younglivesvscancer.org.uk::570c68d2-e1e7-47e8-9060-a8df6805c5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F3"/>
    <a:srgbClr val="FFF9E5"/>
    <a:srgbClr val="A5097E"/>
    <a:srgbClr val="020A0A"/>
    <a:srgbClr val="E1F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00C0E6-621B-6058-B094-072A12DB6409}" v="2" dt="2025-10-08T13:09:56.4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44" y="186"/>
      </p:cViewPr>
      <p:guideLst>
        <p:guide orient="horz" pos="3884"/>
        <p:guide pos="756"/>
        <p:guide pos="1391"/>
        <p:guide orient="horz" pos="7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omments/modernComment_1DA_C8CDA6A.xml><?xml version="1.0" encoding="utf-8"?>
<p188:cmLst xmlns:a="http://schemas.openxmlformats.org/drawingml/2006/main" xmlns:r="http://schemas.openxmlformats.org/officeDocument/2006/relationships" xmlns:p188="http://schemas.microsoft.com/office/powerpoint/2018/8/main">
  <p188:cm id="{502CB471-B062-42BC-B141-38B47C2C6A02}" authorId="{13822002-3ADC-0FE5-FB6D-5976F04AADAC}" status="resolved" created="2025-06-21T12:26:00.273" complete="100000">
    <ac:deMkLst xmlns:ac="http://schemas.microsoft.com/office/drawing/2013/main/command">
      <pc:docMk xmlns:pc="http://schemas.microsoft.com/office/powerpoint/2013/main/command"/>
      <pc:sldMk xmlns:pc="http://schemas.microsoft.com/office/powerpoint/2013/main/command" cId="210557546" sldId="474"/>
      <ac:spMk id="3" creationId="{DD31389D-0AC0-B1AA-2E31-674DB83E7300}"/>
    </ac:deMkLst>
    <p188:replyLst>
      <p188:reply id="{3DDE7580-F813-420A-BECE-1D3CD11A0514}" authorId="{EA9F63B4-E228-9F02-7B21-D727775A3D11}" created="2025-06-27T12:37:04.647">
        <p188:txBody>
          <a:bodyPr/>
          <a:lstStyle/>
          <a:p>
            <a:r>
              <a:rPr lang="en-GB"/>
              <a:t>Now changed throughout the report to Median and Mean.</a:t>
            </a:r>
          </a:p>
        </p188:txBody>
        <p188:extLst>
          <p:ext xmlns:p="http://schemas.openxmlformats.org/presentationml/2006/main" uri="{57CB4572-C831-44C2-8A1C-0ADB6CCDFE69}">
            <p223:reactions xmlns:p223="http://schemas.microsoft.com/office/powerpoint/2022/03/main">
              <p223:rxn type="👍">
                <p223:instance time="2025-07-07T08:53:33.296" authorId="{D707FD19-A666-F24D-A68B-4992690BA082}"/>
              </p223:rxn>
            </p223:reactions>
          </p:ext>
        </p188:extLst>
      </p188:reply>
    </p188:replyLst>
    <p188:txBody>
      <a:bodyPr/>
      <a:lstStyle/>
      <a:p>
        <a:r>
          <a:rPr lang="en-GB"/>
          <a:t>Can we review this section - definitions of statistical average include both mean and median - so I don’t think we should say “average” is just mean. Perhaps have the headings Mean and Median rather than average and midpoint?</a:t>
        </a:r>
      </a:p>
    </p188:txBody>
    <p188:extLst>
      <p:ext xmlns:p="http://schemas.openxmlformats.org/presentationml/2006/main" uri="{57CB4572-C831-44C2-8A1C-0ADB6CCDFE69}">
        <p223:reactions xmlns:p223="http://schemas.microsoft.com/office/powerpoint/2022/03/main">
          <p223:rxn type="👍">
            <p223:instance time="2025-07-07T08:53:34.760" authorId="{D707FD19-A666-F24D-A68B-4992690BA082}"/>
          </p223:rxn>
        </p223:reactions>
      </p:ext>
    </p188:extLst>
  </p188:cm>
  <p188:cm id="{30AB7D45-6299-450D-8A1B-CA0616F45FC9}" authorId="{13822002-3ADC-0FE5-FB6D-5976F04AADAC}" status="resolved" created="2025-06-22T11:50:58.018" complete="100000">
    <ac:deMkLst xmlns:ac="http://schemas.microsoft.com/office/drawing/2013/main/command">
      <pc:docMk xmlns:pc="http://schemas.microsoft.com/office/powerpoint/2013/main/command"/>
      <pc:sldMk xmlns:pc="http://schemas.microsoft.com/office/powerpoint/2013/main/command" cId="210557546" sldId="474"/>
      <ac:spMk id="3" creationId="{DD31389D-0AC0-B1AA-2E31-674DB83E7300}"/>
    </ac:deMkLst>
    <p188:replyLst>
      <p188:reply id="{2F2A1F33-3BEC-49F7-AF5D-EB71E3DE4CC9}" authorId="{EA9F63B4-E228-9F02-7B21-D727775A3D11}" created="2025-06-27T12:38:24.207">
        <p188:txBody>
          <a:bodyPr/>
          <a:lstStyle/>
          <a:p>
            <a:r>
              <a:rPr lang="en-GB"/>
              <a:t>Added a sentence at the end of the ‘Definition’ paragraph which reads “For reference, Equal Pay means different groups doing the same work, or work of equal value, must be paid the same.”</a:t>
            </a:r>
          </a:p>
        </p188:txBody>
      </p188:reply>
    </p188:replyLst>
    <p188:txBody>
      <a:bodyPr/>
      <a:lstStyle/>
      <a:p>
        <a:r>
          <a:rPr lang="en-GB"/>
          <a:t>It might be worth stating the difference between Equal Pay and Pay Gap?</a:t>
        </a:r>
      </a:p>
    </p188:txBody>
  </p188:cm>
  <p188:cm id="{28E9F3EE-417B-4D99-8215-5B3E8980FE4E}" authorId="{13822002-3ADC-0FE5-FB6D-5976F04AADAC}" status="resolved" created="2025-06-22T11:53:06.773" complete="100000">
    <ac:deMkLst xmlns:ac="http://schemas.microsoft.com/office/drawing/2013/main/command">
      <pc:docMk xmlns:pc="http://schemas.microsoft.com/office/powerpoint/2013/main/command"/>
      <pc:sldMk xmlns:pc="http://schemas.microsoft.com/office/powerpoint/2013/main/command" cId="210557546" sldId="474"/>
      <ac:spMk id="3" creationId="{DD31389D-0AC0-B1AA-2E31-674DB83E7300}"/>
    </ac:deMkLst>
    <p188:replyLst>
      <p188:reply id="{6BE58701-A3CC-4E66-B6B1-D5C379B87F75}" authorId="{EA9F63B4-E228-9F02-7B21-D727775A3D11}" created="2025-06-27T12:41:09.809">
        <p188:txBody>
          <a:bodyPr/>
          <a:lstStyle/>
          <a:p>
            <a:r>
              <a:rPr lang="en-GB"/>
              <a:t>Yes, this report is based on the right methodology. </a:t>
            </a:r>
          </a:p>
        </p188:txBody>
      </p188:reply>
    </p188:replyLst>
    <p188:txBody>
      <a:bodyPr/>
      <a:lstStyle/>
      <a:p>
        <a:r>
          <a:rPr lang="en-GB"/>
          <a:t>Are we ready to do this - I thought we had some methodological problems or have they now been addressed and this report is based on right methodology? I am guessing so.  </a:t>
        </a:r>
      </a:p>
    </p188:txBody>
  </p188:cm>
</p188:cmLst>
</file>

<file path=ppt/comments/modernComment_1EC_1509A354.xml><?xml version="1.0" encoding="utf-8"?>
<p188:cmLst xmlns:a="http://schemas.openxmlformats.org/drawingml/2006/main" xmlns:r="http://schemas.openxmlformats.org/officeDocument/2006/relationships" xmlns:p188="http://schemas.microsoft.com/office/powerpoint/2018/8/main">
  <p188:cm id="{5109B155-2112-4C12-8F43-7AE2A900E72D}" authorId="{13822002-3ADC-0FE5-FB6D-5976F04AADAC}" status="resolved" created="2025-06-22T12:51:23.705" complete="100000">
    <ac:deMkLst xmlns:ac="http://schemas.microsoft.com/office/drawing/2013/main/command">
      <pc:docMk xmlns:pc="http://schemas.microsoft.com/office/powerpoint/2013/main/command"/>
      <pc:sldMk xmlns:pc="http://schemas.microsoft.com/office/powerpoint/2013/main/command" cId="352953172" sldId="492"/>
      <ac:spMk id="17" creationId="{A508FE98-1AC6-0066-7A04-E58A8C364110}"/>
    </ac:deMkLst>
    <p188:replyLst>
      <p188:reply id="{470EE6FB-FD96-4C6C-9B57-87627A8C5D76}" authorId="{EA9F63B4-E228-9F02-7B21-D727775A3D11}" created="2025-06-27T12:42:56.648">
        <p188:txBody>
          <a:bodyPr/>
          <a:lstStyle/>
          <a:p>
            <a:r>
              <a:rPr lang="en-GB"/>
              <a:t>Agreed, to be discussed when we meet</a:t>
            </a:r>
          </a:p>
        </p188:txBody>
      </p188:reply>
    </p188:replyLst>
    <p188:txBody>
      <a:bodyPr/>
      <a:lstStyle/>
      <a:p>
        <a:r>
          <a:rPr lang="en-GB"/>
          <a:t>I appreciate that the point is made about size of data set - but it requires real emphasis because this shift could be seen as a product of internal policy change. We need a comms lens on this to help ensure the data is understood. We need a supporting comms plan.</a:t>
        </a:r>
      </a:p>
    </p188:txBody>
  </p188:cm>
</p188:cmLst>
</file>

<file path=ppt/comments/modernComment_1EE_5ECB3183.xml><?xml version="1.0" encoding="utf-8"?>
<p188:cmLst xmlns:a="http://schemas.openxmlformats.org/drawingml/2006/main" xmlns:r="http://schemas.openxmlformats.org/officeDocument/2006/relationships" xmlns:p188="http://schemas.microsoft.com/office/powerpoint/2018/8/main">
  <p188:cm id="{D9B81C52-A4C5-46C0-90D0-195E99BE5C58}" authorId="{13822002-3ADC-0FE5-FB6D-5976F04AADAC}" status="resolved" created="2025-06-22T13:37:53" complete="100000">
    <ac:deMkLst xmlns:ac="http://schemas.microsoft.com/office/drawing/2013/main/command">
      <pc:docMk xmlns:pc="http://schemas.microsoft.com/office/powerpoint/2013/main/command"/>
      <pc:sldMk xmlns:pc="http://schemas.microsoft.com/office/powerpoint/2013/main/command" cId="1590374787" sldId="494"/>
      <ac:spMk id="15" creationId="{55C8DDDD-864D-2A9E-6D91-B03857B2B4CF}"/>
    </ac:deMkLst>
    <p188:replyLst>
      <p188:reply id="{B17FFA4C-CFA4-4820-BE89-5BB898B4151F}" authorId="{EA9F63B4-E228-9F02-7B21-D727775A3D11}" created="2025-06-27T12:43:27.204">
        <p188:txBody>
          <a:bodyPr/>
          <a:lstStyle/>
          <a:p>
            <a:r>
              <a:rPr lang="en-GB"/>
              <a:t>Added ‘April 2023’ instead of 2023</a:t>
            </a:r>
          </a:p>
        </p188:txBody>
      </p188:reply>
    </p188:replyLst>
    <p188:txBody>
      <a:bodyPr/>
      <a:lstStyle/>
      <a:p>
        <a:r>
          <a:rPr lang="en-GB"/>
          <a:t>From when? April 2023?</a:t>
        </a:r>
      </a:p>
    </p188:txBody>
  </p188:cm>
</p188:cmLst>
</file>

<file path=ppt/comments/modernComment_1F0_3E860BC2.xml><?xml version="1.0" encoding="utf-8"?>
<p188:cmLst xmlns:a="http://schemas.openxmlformats.org/drawingml/2006/main" xmlns:r="http://schemas.openxmlformats.org/officeDocument/2006/relationships" xmlns:p188="http://schemas.microsoft.com/office/powerpoint/2018/8/main">
  <p188:cm id="{922BC42D-126E-4903-9637-D58582C0D705}" authorId="{13822002-3ADC-0FE5-FB6D-5976F04AADAC}" status="resolved" created="2025-06-22T13:58:49.661" complete="100000">
    <pc:sldMkLst xmlns:pc="http://schemas.microsoft.com/office/powerpoint/2013/main/command">
      <pc:docMk/>
      <pc:sldMk cId="1048972226" sldId="496"/>
    </pc:sldMkLst>
    <p188:replyLst>
      <p188:reply id="{02172521-9072-409A-9F6E-502A789E4037}" authorId="{EA9F63B4-E228-9F02-7B21-D727775A3D11}" created="2025-06-27T12:44:02.308">
        <p188:txBody>
          <a:bodyPr/>
          <a:lstStyle/>
          <a:p>
            <a:r>
              <a:rPr lang="en-GB"/>
              <a:t>Now changed to ‘Disability’</a:t>
            </a:r>
          </a:p>
        </p188:txBody>
      </p188:reply>
    </p188:replyLst>
    <p188:txBody>
      <a:bodyPr/>
      <a:lstStyle/>
      <a:p>
        <a:r>
          <a:rPr lang="en-GB"/>
          <a:t>Copy and Paste error here - needs changing to disability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539819C9-B1AE-CC45-9D05-6915683A5EE2}" type="datetimeFigureOut">
              <a:rPr lang="en-US" smtClean="0"/>
              <a:t>10/8/2025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365BE512-24C7-C04A-B54C-CC9512318136}" type="slidenum">
              <a:rPr lang="en-US" smtClean="0"/>
              <a:t>‹#›</a:t>
            </a:fld>
            <a:endParaRPr lang="en-US"/>
          </a:p>
        </p:txBody>
      </p:sp>
    </p:spTree>
    <p:extLst>
      <p:ext uri="{BB962C8B-B14F-4D97-AF65-F5344CB8AC3E}">
        <p14:creationId xmlns:p14="http://schemas.microsoft.com/office/powerpoint/2010/main" val="873530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65BE512-24C7-C04A-B54C-CC9512318136}" type="slidenum">
              <a:rPr lang="en-US" smtClean="0"/>
              <a:t>1</a:t>
            </a:fld>
            <a:endParaRPr lang="en-US"/>
          </a:p>
        </p:txBody>
      </p:sp>
    </p:spTree>
    <p:extLst>
      <p:ext uri="{BB962C8B-B14F-4D97-AF65-F5344CB8AC3E}">
        <p14:creationId xmlns:p14="http://schemas.microsoft.com/office/powerpoint/2010/main" val="2652298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55E3D-E424-92F2-85B5-5D6E6DC03A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980A22-E125-2E3E-7FC2-0108BEFA06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42038E-4A0B-0BD3-7DAD-56CEFA2C3ADD}"/>
              </a:ext>
            </a:extLst>
          </p:cNvPr>
          <p:cNvSpPr>
            <a:spLocks noGrp="1"/>
          </p:cNvSpPr>
          <p:nvPr>
            <p:ph type="body" idx="1"/>
          </p:nvPr>
        </p:nvSpPr>
        <p:spPr/>
        <p:txBody>
          <a:bodyPr/>
          <a:lstStyle/>
          <a:p>
            <a:endParaRPr lang="en-GB">
              <a:ea typeface="Calibri"/>
              <a:cs typeface="Calibri"/>
            </a:endParaRPr>
          </a:p>
        </p:txBody>
      </p:sp>
      <p:sp>
        <p:nvSpPr>
          <p:cNvPr id="4" name="Slide Number Placeholder 3">
            <a:extLst>
              <a:ext uri="{FF2B5EF4-FFF2-40B4-BE49-F238E27FC236}">
                <a16:creationId xmlns:a16="http://schemas.microsoft.com/office/drawing/2014/main" id="{1F0B12A4-75CA-3B32-061D-253111607E66}"/>
              </a:ext>
            </a:extLst>
          </p:cNvPr>
          <p:cNvSpPr>
            <a:spLocks noGrp="1"/>
          </p:cNvSpPr>
          <p:nvPr>
            <p:ph type="sldNum" sz="quarter" idx="10"/>
          </p:nvPr>
        </p:nvSpPr>
        <p:spPr/>
        <p:txBody>
          <a:bodyPr/>
          <a:lstStyle/>
          <a:p>
            <a:fld id="{365BE512-24C7-C04A-B54C-CC9512318136}" type="slidenum">
              <a:rPr lang="en-US" smtClean="0"/>
              <a:t>11</a:t>
            </a:fld>
            <a:endParaRPr lang="en-US"/>
          </a:p>
        </p:txBody>
      </p:sp>
    </p:spTree>
    <p:extLst>
      <p:ext uri="{BB962C8B-B14F-4D97-AF65-F5344CB8AC3E}">
        <p14:creationId xmlns:p14="http://schemas.microsoft.com/office/powerpoint/2010/main" val="3307859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3366-EE85-CB11-A778-F1264B49FB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C4B3DE-0B13-90E9-0DF6-0E82C42720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C85171-2B77-A9BC-3092-D3BC78E2E1C1}"/>
              </a:ext>
            </a:extLst>
          </p:cNvPr>
          <p:cNvSpPr>
            <a:spLocks noGrp="1"/>
          </p:cNvSpPr>
          <p:nvPr>
            <p:ph type="body" idx="1"/>
          </p:nvPr>
        </p:nvSpPr>
        <p:spPr/>
        <p:txBody>
          <a:bodyPr/>
          <a:lstStyle/>
          <a:p>
            <a:endParaRPr lang="en-GB">
              <a:ea typeface="Calibri"/>
              <a:cs typeface="Calibri"/>
            </a:endParaRPr>
          </a:p>
        </p:txBody>
      </p:sp>
      <p:sp>
        <p:nvSpPr>
          <p:cNvPr id="4" name="Slide Number Placeholder 3">
            <a:extLst>
              <a:ext uri="{FF2B5EF4-FFF2-40B4-BE49-F238E27FC236}">
                <a16:creationId xmlns:a16="http://schemas.microsoft.com/office/drawing/2014/main" id="{E853E503-7933-CD97-C65D-D683D7FC9F85}"/>
              </a:ext>
            </a:extLst>
          </p:cNvPr>
          <p:cNvSpPr>
            <a:spLocks noGrp="1"/>
          </p:cNvSpPr>
          <p:nvPr>
            <p:ph type="sldNum" sz="quarter" idx="10"/>
          </p:nvPr>
        </p:nvSpPr>
        <p:spPr/>
        <p:txBody>
          <a:bodyPr/>
          <a:lstStyle/>
          <a:p>
            <a:fld id="{365BE512-24C7-C04A-B54C-CC9512318136}" type="slidenum">
              <a:rPr lang="en-US" smtClean="0"/>
              <a:t>12</a:t>
            </a:fld>
            <a:endParaRPr lang="en-US"/>
          </a:p>
        </p:txBody>
      </p:sp>
    </p:spTree>
    <p:extLst>
      <p:ext uri="{BB962C8B-B14F-4D97-AF65-F5344CB8AC3E}">
        <p14:creationId xmlns:p14="http://schemas.microsoft.com/office/powerpoint/2010/main" val="2619486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44977-65FC-142A-B496-D8F25CE339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D0E50B-E5FC-C4EB-4417-4E6527EEE6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E36E8B-8A7D-4F0D-D4D2-747EE3DE63FA}"/>
              </a:ext>
            </a:extLst>
          </p:cNvPr>
          <p:cNvSpPr>
            <a:spLocks noGrp="1"/>
          </p:cNvSpPr>
          <p:nvPr>
            <p:ph type="body" idx="1"/>
          </p:nvPr>
        </p:nvSpPr>
        <p:spPr/>
        <p:txBody>
          <a:bodyPr/>
          <a:lstStyle/>
          <a:p>
            <a:endParaRPr lang="en-GB">
              <a:ea typeface="Calibri"/>
              <a:cs typeface="Calibri"/>
            </a:endParaRPr>
          </a:p>
        </p:txBody>
      </p:sp>
      <p:sp>
        <p:nvSpPr>
          <p:cNvPr id="4" name="Slide Number Placeholder 3">
            <a:extLst>
              <a:ext uri="{FF2B5EF4-FFF2-40B4-BE49-F238E27FC236}">
                <a16:creationId xmlns:a16="http://schemas.microsoft.com/office/drawing/2014/main" id="{19EA11CD-5754-2C3E-D1EC-022E97036403}"/>
              </a:ext>
            </a:extLst>
          </p:cNvPr>
          <p:cNvSpPr>
            <a:spLocks noGrp="1"/>
          </p:cNvSpPr>
          <p:nvPr>
            <p:ph type="sldNum" sz="quarter" idx="10"/>
          </p:nvPr>
        </p:nvSpPr>
        <p:spPr/>
        <p:txBody>
          <a:bodyPr/>
          <a:lstStyle/>
          <a:p>
            <a:fld id="{365BE512-24C7-C04A-B54C-CC9512318136}" type="slidenum">
              <a:rPr lang="en-US" smtClean="0"/>
              <a:t>13</a:t>
            </a:fld>
            <a:endParaRPr lang="en-US"/>
          </a:p>
        </p:txBody>
      </p:sp>
    </p:spTree>
    <p:extLst>
      <p:ext uri="{BB962C8B-B14F-4D97-AF65-F5344CB8AC3E}">
        <p14:creationId xmlns:p14="http://schemas.microsoft.com/office/powerpoint/2010/main" val="4021377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D2227-1DDC-2EAD-9213-4762FAC57A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9F19AD-F5F1-09AC-9E28-D04114A4D0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08A819-9BCB-28AE-6EF7-766CA1E295C9}"/>
              </a:ext>
            </a:extLst>
          </p:cNvPr>
          <p:cNvSpPr>
            <a:spLocks noGrp="1"/>
          </p:cNvSpPr>
          <p:nvPr>
            <p:ph type="body" idx="1"/>
          </p:nvPr>
        </p:nvSpPr>
        <p:spPr/>
        <p:txBody>
          <a:bodyPr/>
          <a:lstStyle/>
          <a:p>
            <a:endParaRPr lang="en-GB">
              <a:ea typeface="Calibri"/>
              <a:cs typeface="Calibri"/>
            </a:endParaRPr>
          </a:p>
        </p:txBody>
      </p:sp>
      <p:sp>
        <p:nvSpPr>
          <p:cNvPr id="4" name="Slide Number Placeholder 3">
            <a:extLst>
              <a:ext uri="{FF2B5EF4-FFF2-40B4-BE49-F238E27FC236}">
                <a16:creationId xmlns:a16="http://schemas.microsoft.com/office/drawing/2014/main" id="{5A447330-C81C-F095-A136-06131D3B670D}"/>
              </a:ext>
            </a:extLst>
          </p:cNvPr>
          <p:cNvSpPr>
            <a:spLocks noGrp="1"/>
          </p:cNvSpPr>
          <p:nvPr>
            <p:ph type="sldNum" sz="quarter" idx="10"/>
          </p:nvPr>
        </p:nvSpPr>
        <p:spPr/>
        <p:txBody>
          <a:bodyPr/>
          <a:lstStyle/>
          <a:p>
            <a:fld id="{365BE512-24C7-C04A-B54C-CC9512318136}" type="slidenum">
              <a:rPr lang="en-US" smtClean="0"/>
              <a:t>14</a:t>
            </a:fld>
            <a:endParaRPr lang="en-US"/>
          </a:p>
        </p:txBody>
      </p:sp>
    </p:spTree>
    <p:extLst>
      <p:ext uri="{BB962C8B-B14F-4D97-AF65-F5344CB8AC3E}">
        <p14:creationId xmlns:p14="http://schemas.microsoft.com/office/powerpoint/2010/main" val="1181982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114D9-C409-8EFC-CB0D-8AD25598F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5A2D4-BB42-0D86-FF80-D01FFF0C9B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1AB0A3-6F71-F2EC-20D4-4A9E8004AC07}"/>
              </a:ext>
            </a:extLst>
          </p:cNvPr>
          <p:cNvSpPr>
            <a:spLocks noGrp="1"/>
          </p:cNvSpPr>
          <p:nvPr>
            <p:ph type="body" idx="1"/>
          </p:nvPr>
        </p:nvSpPr>
        <p:spPr/>
        <p:txBody>
          <a:bodyPr/>
          <a:lstStyle/>
          <a:p>
            <a:endParaRPr lang="en-GB">
              <a:ea typeface="Calibri"/>
              <a:cs typeface="Calibri"/>
            </a:endParaRPr>
          </a:p>
        </p:txBody>
      </p:sp>
      <p:sp>
        <p:nvSpPr>
          <p:cNvPr id="4" name="Slide Number Placeholder 3">
            <a:extLst>
              <a:ext uri="{FF2B5EF4-FFF2-40B4-BE49-F238E27FC236}">
                <a16:creationId xmlns:a16="http://schemas.microsoft.com/office/drawing/2014/main" id="{F7009069-C8E6-52C6-6A9E-9C70150DD2EB}"/>
              </a:ext>
            </a:extLst>
          </p:cNvPr>
          <p:cNvSpPr>
            <a:spLocks noGrp="1"/>
          </p:cNvSpPr>
          <p:nvPr>
            <p:ph type="sldNum" sz="quarter" idx="10"/>
          </p:nvPr>
        </p:nvSpPr>
        <p:spPr/>
        <p:txBody>
          <a:bodyPr/>
          <a:lstStyle/>
          <a:p>
            <a:fld id="{365BE512-24C7-C04A-B54C-CC9512318136}" type="slidenum">
              <a:rPr lang="en-US" smtClean="0"/>
              <a:t>15</a:t>
            </a:fld>
            <a:endParaRPr lang="en-US"/>
          </a:p>
        </p:txBody>
      </p:sp>
    </p:spTree>
    <p:extLst>
      <p:ext uri="{BB962C8B-B14F-4D97-AF65-F5344CB8AC3E}">
        <p14:creationId xmlns:p14="http://schemas.microsoft.com/office/powerpoint/2010/main" val="3107572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10"/>
          </p:nvPr>
        </p:nvSpPr>
        <p:spPr/>
        <p:txBody>
          <a:bodyPr/>
          <a:lstStyle/>
          <a:p>
            <a:fld id="{365BE512-24C7-C04A-B54C-CC9512318136}" type="slidenum">
              <a:rPr lang="en-US" smtClean="0"/>
              <a:t>3</a:t>
            </a:fld>
            <a:endParaRPr lang="en-US"/>
          </a:p>
        </p:txBody>
      </p:sp>
    </p:spTree>
    <p:extLst>
      <p:ext uri="{BB962C8B-B14F-4D97-AF65-F5344CB8AC3E}">
        <p14:creationId xmlns:p14="http://schemas.microsoft.com/office/powerpoint/2010/main" val="3484965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3CDB0-3332-67AC-261E-B869A81162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949699-B02F-C0EE-72D4-98C2DAD4BD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3AA2EE-EC97-8758-ED0B-D6A50D6BC022}"/>
              </a:ext>
            </a:extLst>
          </p:cNvPr>
          <p:cNvSpPr>
            <a:spLocks noGrp="1"/>
          </p:cNvSpPr>
          <p:nvPr>
            <p:ph type="body" idx="1"/>
          </p:nvPr>
        </p:nvSpPr>
        <p:spPr/>
        <p:txBody>
          <a:bodyPr/>
          <a:lstStyle/>
          <a:p>
            <a:endParaRPr lang="en-GB">
              <a:ea typeface="Calibri"/>
              <a:cs typeface="Calibri"/>
            </a:endParaRPr>
          </a:p>
        </p:txBody>
      </p:sp>
      <p:sp>
        <p:nvSpPr>
          <p:cNvPr id="4" name="Slide Number Placeholder 3">
            <a:extLst>
              <a:ext uri="{FF2B5EF4-FFF2-40B4-BE49-F238E27FC236}">
                <a16:creationId xmlns:a16="http://schemas.microsoft.com/office/drawing/2014/main" id="{F97F6608-83AD-8FFF-06D1-E1A96BA40A8E}"/>
              </a:ext>
            </a:extLst>
          </p:cNvPr>
          <p:cNvSpPr>
            <a:spLocks noGrp="1"/>
          </p:cNvSpPr>
          <p:nvPr>
            <p:ph type="sldNum" sz="quarter" idx="10"/>
          </p:nvPr>
        </p:nvSpPr>
        <p:spPr/>
        <p:txBody>
          <a:bodyPr/>
          <a:lstStyle/>
          <a:p>
            <a:fld id="{365BE512-24C7-C04A-B54C-CC9512318136}" type="slidenum">
              <a:rPr lang="en-US" smtClean="0"/>
              <a:t>4</a:t>
            </a:fld>
            <a:endParaRPr lang="en-US"/>
          </a:p>
        </p:txBody>
      </p:sp>
    </p:spTree>
    <p:extLst>
      <p:ext uri="{BB962C8B-B14F-4D97-AF65-F5344CB8AC3E}">
        <p14:creationId xmlns:p14="http://schemas.microsoft.com/office/powerpoint/2010/main" val="1586706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39194-EDDD-D992-7F97-56390F3DF4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E4134A-98A1-6F84-57AD-80FF62AD07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06C49B-711B-CAF6-C20E-F0E3D22975D8}"/>
              </a:ext>
            </a:extLst>
          </p:cNvPr>
          <p:cNvSpPr>
            <a:spLocks noGrp="1"/>
          </p:cNvSpPr>
          <p:nvPr>
            <p:ph type="body" idx="1"/>
          </p:nvPr>
        </p:nvSpPr>
        <p:spPr/>
        <p:txBody>
          <a:bodyPr/>
          <a:lstStyle/>
          <a:p>
            <a:endParaRPr lang="en-GB">
              <a:ea typeface="Calibri"/>
              <a:cs typeface="Calibri"/>
            </a:endParaRPr>
          </a:p>
        </p:txBody>
      </p:sp>
      <p:sp>
        <p:nvSpPr>
          <p:cNvPr id="4" name="Slide Number Placeholder 3">
            <a:extLst>
              <a:ext uri="{FF2B5EF4-FFF2-40B4-BE49-F238E27FC236}">
                <a16:creationId xmlns:a16="http://schemas.microsoft.com/office/drawing/2014/main" id="{4DC7FAF2-29B6-4250-A422-BE2180A62B1D}"/>
              </a:ext>
            </a:extLst>
          </p:cNvPr>
          <p:cNvSpPr>
            <a:spLocks noGrp="1"/>
          </p:cNvSpPr>
          <p:nvPr>
            <p:ph type="sldNum" sz="quarter" idx="10"/>
          </p:nvPr>
        </p:nvSpPr>
        <p:spPr/>
        <p:txBody>
          <a:bodyPr/>
          <a:lstStyle/>
          <a:p>
            <a:fld id="{365BE512-24C7-C04A-B54C-CC9512318136}" type="slidenum">
              <a:rPr lang="en-US" smtClean="0"/>
              <a:t>5</a:t>
            </a:fld>
            <a:endParaRPr lang="en-US"/>
          </a:p>
        </p:txBody>
      </p:sp>
    </p:spTree>
    <p:extLst>
      <p:ext uri="{BB962C8B-B14F-4D97-AF65-F5344CB8AC3E}">
        <p14:creationId xmlns:p14="http://schemas.microsoft.com/office/powerpoint/2010/main" val="210577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21C8F-9D69-D9D2-28DC-293D932937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93510E-D892-4AC9-F39D-E3904BC847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38B8D3-0739-BBDB-0247-1E31796F9712}"/>
              </a:ext>
            </a:extLst>
          </p:cNvPr>
          <p:cNvSpPr>
            <a:spLocks noGrp="1"/>
          </p:cNvSpPr>
          <p:nvPr>
            <p:ph type="body" idx="1"/>
          </p:nvPr>
        </p:nvSpPr>
        <p:spPr/>
        <p:txBody>
          <a:bodyPr/>
          <a:lstStyle/>
          <a:p>
            <a:endParaRPr lang="en-GB">
              <a:ea typeface="Calibri"/>
              <a:cs typeface="Calibri"/>
            </a:endParaRPr>
          </a:p>
        </p:txBody>
      </p:sp>
      <p:sp>
        <p:nvSpPr>
          <p:cNvPr id="4" name="Slide Number Placeholder 3">
            <a:extLst>
              <a:ext uri="{FF2B5EF4-FFF2-40B4-BE49-F238E27FC236}">
                <a16:creationId xmlns:a16="http://schemas.microsoft.com/office/drawing/2014/main" id="{85DF7B5F-5623-FF88-4C19-9390120D304A}"/>
              </a:ext>
            </a:extLst>
          </p:cNvPr>
          <p:cNvSpPr>
            <a:spLocks noGrp="1"/>
          </p:cNvSpPr>
          <p:nvPr>
            <p:ph type="sldNum" sz="quarter" idx="10"/>
          </p:nvPr>
        </p:nvSpPr>
        <p:spPr/>
        <p:txBody>
          <a:bodyPr/>
          <a:lstStyle/>
          <a:p>
            <a:fld id="{365BE512-24C7-C04A-B54C-CC9512318136}" type="slidenum">
              <a:rPr lang="en-US" smtClean="0"/>
              <a:t>6</a:t>
            </a:fld>
            <a:endParaRPr lang="en-US"/>
          </a:p>
        </p:txBody>
      </p:sp>
    </p:spTree>
    <p:extLst>
      <p:ext uri="{BB962C8B-B14F-4D97-AF65-F5344CB8AC3E}">
        <p14:creationId xmlns:p14="http://schemas.microsoft.com/office/powerpoint/2010/main" val="286686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7309F-DC78-1B23-73FA-36FA4E5B5B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64D42-032A-CA72-CF2C-69FC8EAA0D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42B4CD-2FC9-1677-B0F0-36F078A916A2}"/>
              </a:ext>
            </a:extLst>
          </p:cNvPr>
          <p:cNvSpPr>
            <a:spLocks noGrp="1"/>
          </p:cNvSpPr>
          <p:nvPr>
            <p:ph type="body" idx="1"/>
          </p:nvPr>
        </p:nvSpPr>
        <p:spPr/>
        <p:txBody>
          <a:bodyPr/>
          <a:lstStyle/>
          <a:p>
            <a:endParaRPr lang="en-GB">
              <a:ea typeface="Calibri"/>
              <a:cs typeface="Calibri"/>
            </a:endParaRPr>
          </a:p>
        </p:txBody>
      </p:sp>
      <p:sp>
        <p:nvSpPr>
          <p:cNvPr id="4" name="Slide Number Placeholder 3">
            <a:extLst>
              <a:ext uri="{FF2B5EF4-FFF2-40B4-BE49-F238E27FC236}">
                <a16:creationId xmlns:a16="http://schemas.microsoft.com/office/drawing/2014/main" id="{0C9E04DC-4227-A537-4CC0-9EB3AB508F95}"/>
              </a:ext>
            </a:extLst>
          </p:cNvPr>
          <p:cNvSpPr>
            <a:spLocks noGrp="1"/>
          </p:cNvSpPr>
          <p:nvPr>
            <p:ph type="sldNum" sz="quarter" idx="10"/>
          </p:nvPr>
        </p:nvSpPr>
        <p:spPr/>
        <p:txBody>
          <a:bodyPr/>
          <a:lstStyle/>
          <a:p>
            <a:fld id="{365BE512-24C7-C04A-B54C-CC9512318136}" type="slidenum">
              <a:rPr lang="en-US" smtClean="0"/>
              <a:t>7</a:t>
            </a:fld>
            <a:endParaRPr lang="en-US"/>
          </a:p>
        </p:txBody>
      </p:sp>
    </p:spTree>
    <p:extLst>
      <p:ext uri="{BB962C8B-B14F-4D97-AF65-F5344CB8AC3E}">
        <p14:creationId xmlns:p14="http://schemas.microsoft.com/office/powerpoint/2010/main" val="1465877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91F2B-9476-53C3-8EAB-C97A58273F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43D2EF-58F2-3950-143B-11C7B4E363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8A7DE9-D80D-D134-8E88-77535308F666}"/>
              </a:ext>
            </a:extLst>
          </p:cNvPr>
          <p:cNvSpPr>
            <a:spLocks noGrp="1"/>
          </p:cNvSpPr>
          <p:nvPr>
            <p:ph type="body" idx="1"/>
          </p:nvPr>
        </p:nvSpPr>
        <p:spPr/>
        <p:txBody>
          <a:bodyPr/>
          <a:lstStyle/>
          <a:p>
            <a:endParaRPr lang="en-GB">
              <a:ea typeface="Calibri"/>
              <a:cs typeface="Calibri"/>
            </a:endParaRPr>
          </a:p>
        </p:txBody>
      </p:sp>
      <p:sp>
        <p:nvSpPr>
          <p:cNvPr id="4" name="Slide Number Placeholder 3">
            <a:extLst>
              <a:ext uri="{FF2B5EF4-FFF2-40B4-BE49-F238E27FC236}">
                <a16:creationId xmlns:a16="http://schemas.microsoft.com/office/drawing/2014/main" id="{2FABA74E-CA0D-9785-5256-E675EE6A099E}"/>
              </a:ext>
            </a:extLst>
          </p:cNvPr>
          <p:cNvSpPr>
            <a:spLocks noGrp="1"/>
          </p:cNvSpPr>
          <p:nvPr>
            <p:ph type="sldNum" sz="quarter" idx="10"/>
          </p:nvPr>
        </p:nvSpPr>
        <p:spPr/>
        <p:txBody>
          <a:bodyPr/>
          <a:lstStyle/>
          <a:p>
            <a:fld id="{365BE512-24C7-C04A-B54C-CC9512318136}" type="slidenum">
              <a:rPr lang="en-US" smtClean="0"/>
              <a:t>8</a:t>
            </a:fld>
            <a:endParaRPr lang="en-US"/>
          </a:p>
        </p:txBody>
      </p:sp>
    </p:spTree>
    <p:extLst>
      <p:ext uri="{BB962C8B-B14F-4D97-AF65-F5344CB8AC3E}">
        <p14:creationId xmlns:p14="http://schemas.microsoft.com/office/powerpoint/2010/main" val="3018515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23B68-D428-DAD1-1DE0-42717F92A2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982669-9B15-BB72-A6BF-1C125BB640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21DAB6-47CF-F8C6-3A61-D4C768F13B94}"/>
              </a:ext>
            </a:extLst>
          </p:cNvPr>
          <p:cNvSpPr>
            <a:spLocks noGrp="1"/>
          </p:cNvSpPr>
          <p:nvPr>
            <p:ph type="body" idx="1"/>
          </p:nvPr>
        </p:nvSpPr>
        <p:spPr/>
        <p:txBody>
          <a:bodyPr/>
          <a:lstStyle/>
          <a:p>
            <a:endParaRPr lang="en-GB">
              <a:ea typeface="Calibri"/>
              <a:cs typeface="Calibri"/>
            </a:endParaRPr>
          </a:p>
        </p:txBody>
      </p:sp>
      <p:sp>
        <p:nvSpPr>
          <p:cNvPr id="4" name="Slide Number Placeholder 3">
            <a:extLst>
              <a:ext uri="{FF2B5EF4-FFF2-40B4-BE49-F238E27FC236}">
                <a16:creationId xmlns:a16="http://schemas.microsoft.com/office/drawing/2014/main" id="{52062E64-2EBA-68F4-C1CC-EBD8B5BC1864}"/>
              </a:ext>
            </a:extLst>
          </p:cNvPr>
          <p:cNvSpPr>
            <a:spLocks noGrp="1"/>
          </p:cNvSpPr>
          <p:nvPr>
            <p:ph type="sldNum" sz="quarter" idx="10"/>
          </p:nvPr>
        </p:nvSpPr>
        <p:spPr/>
        <p:txBody>
          <a:bodyPr/>
          <a:lstStyle/>
          <a:p>
            <a:fld id="{365BE512-24C7-C04A-B54C-CC9512318136}" type="slidenum">
              <a:rPr lang="en-US" smtClean="0"/>
              <a:t>9</a:t>
            </a:fld>
            <a:endParaRPr lang="en-US"/>
          </a:p>
        </p:txBody>
      </p:sp>
    </p:spTree>
    <p:extLst>
      <p:ext uri="{BB962C8B-B14F-4D97-AF65-F5344CB8AC3E}">
        <p14:creationId xmlns:p14="http://schemas.microsoft.com/office/powerpoint/2010/main" val="4268190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146CF-5D9D-A388-6332-8B9FCE69E7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7C8AF2-4736-AD1B-EDE7-F57D9E9A8A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3C8599-207F-9F5B-9482-D11AAAD758E5}"/>
              </a:ext>
            </a:extLst>
          </p:cNvPr>
          <p:cNvSpPr>
            <a:spLocks noGrp="1"/>
          </p:cNvSpPr>
          <p:nvPr>
            <p:ph type="body" idx="1"/>
          </p:nvPr>
        </p:nvSpPr>
        <p:spPr/>
        <p:txBody>
          <a:bodyPr/>
          <a:lstStyle/>
          <a:p>
            <a:endParaRPr lang="en-GB">
              <a:ea typeface="Calibri"/>
              <a:cs typeface="Calibri"/>
            </a:endParaRPr>
          </a:p>
        </p:txBody>
      </p:sp>
      <p:sp>
        <p:nvSpPr>
          <p:cNvPr id="4" name="Slide Number Placeholder 3">
            <a:extLst>
              <a:ext uri="{FF2B5EF4-FFF2-40B4-BE49-F238E27FC236}">
                <a16:creationId xmlns:a16="http://schemas.microsoft.com/office/drawing/2014/main" id="{A1774B19-94D1-DA49-78ED-4CB6C50CB2D1}"/>
              </a:ext>
            </a:extLst>
          </p:cNvPr>
          <p:cNvSpPr>
            <a:spLocks noGrp="1"/>
          </p:cNvSpPr>
          <p:nvPr>
            <p:ph type="sldNum" sz="quarter" idx="10"/>
          </p:nvPr>
        </p:nvSpPr>
        <p:spPr/>
        <p:txBody>
          <a:bodyPr/>
          <a:lstStyle/>
          <a:p>
            <a:fld id="{365BE512-24C7-C04A-B54C-CC9512318136}" type="slidenum">
              <a:rPr lang="en-US" smtClean="0"/>
              <a:t>10</a:t>
            </a:fld>
            <a:endParaRPr lang="en-US"/>
          </a:p>
        </p:txBody>
      </p:sp>
    </p:spTree>
    <p:extLst>
      <p:ext uri="{BB962C8B-B14F-4D97-AF65-F5344CB8AC3E}">
        <p14:creationId xmlns:p14="http://schemas.microsoft.com/office/powerpoint/2010/main" val="19635195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9C32CF-4BB9-8345-AAAE-D3410F30BC7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accent1"/>
                </a:solidFill>
              </a:defRPr>
            </a:lvl1pPr>
          </a:lstStyle>
          <a:p>
            <a:fld id="{12462D8D-D329-C244-8828-6077B77B832B}" type="datetime6">
              <a:rPr lang="en-GB" smtClean="0"/>
              <a:t>October 25</a:t>
            </a:fld>
            <a:endParaRPr lang="en-GB"/>
          </a:p>
        </p:txBody>
      </p:sp>
      <p:sp>
        <p:nvSpPr>
          <p:cNvPr id="10" name="Freeform 9">
            <a:extLst>
              <a:ext uri="{FF2B5EF4-FFF2-40B4-BE49-F238E27FC236}">
                <a16:creationId xmlns:a16="http://schemas.microsoft.com/office/drawing/2014/main" id="{11C4E604-6262-6546-96BB-F872E029B267}"/>
              </a:ext>
            </a:extLst>
          </p:cNvPr>
          <p:cNvSpPr/>
          <p:nvPr userDrawn="1"/>
        </p:nvSpPr>
        <p:spPr>
          <a:xfrm>
            <a:off x="0" y="2"/>
            <a:ext cx="4683607" cy="5214703"/>
          </a:xfrm>
          <a:custGeom>
            <a:avLst/>
            <a:gdLst>
              <a:gd name="connsiteX0" fmla="*/ 0 w 4683607"/>
              <a:gd name="connsiteY0" fmla="*/ 0 h 5214703"/>
              <a:gd name="connsiteX1" fmla="*/ 3712780 w 4683607"/>
              <a:gd name="connsiteY1" fmla="*/ 0 h 5214703"/>
              <a:gd name="connsiteX2" fmla="*/ 3761220 w 4683607"/>
              <a:gd name="connsiteY2" fmla="*/ 937580 h 5214703"/>
              <a:gd name="connsiteX3" fmla="*/ 4561772 w 4683607"/>
              <a:gd name="connsiteY3" fmla="*/ 958149 h 5214703"/>
              <a:gd name="connsiteX4" fmla="*/ 4521846 w 4683607"/>
              <a:gd name="connsiteY4" fmla="*/ 2615468 h 5214703"/>
              <a:gd name="connsiteX5" fmla="*/ 4004199 w 4683607"/>
              <a:gd name="connsiteY5" fmla="*/ 2601943 h 5214703"/>
              <a:gd name="connsiteX6" fmla="*/ 4060874 w 4683607"/>
              <a:gd name="connsiteY6" fmla="*/ 3673343 h 5214703"/>
              <a:gd name="connsiteX7" fmla="*/ 2436779 w 4683607"/>
              <a:gd name="connsiteY7" fmla="*/ 3758100 h 5214703"/>
              <a:gd name="connsiteX8" fmla="*/ 4683607 w 4683607"/>
              <a:gd name="connsiteY8" fmla="*/ 3817853 h 5214703"/>
              <a:gd name="connsiteX9" fmla="*/ 4649821 w 4683607"/>
              <a:gd name="connsiteY9" fmla="*/ 5214703 h 5214703"/>
              <a:gd name="connsiteX10" fmla="*/ 0 w 4683607"/>
              <a:gd name="connsiteY10" fmla="*/ 5091172 h 5214703"/>
              <a:gd name="connsiteX11" fmla="*/ 0 w 4683607"/>
              <a:gd name="connsiteY11" fmla="*/ 0 h 52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83607" h="5214703">
                <a:moveTo>
                  <a:pt x="0" y="0"/>
                </a:moveTo>
                <a:lnTo>
                  <a:pt x="3712780" y="0"/>
                </a:lnTo>
                <a:lnTo>
                  <a:pt x="3761220" y="937580"/>
                </a:lnTo>
                <a:lnTo>
                  <a:pt x="4561772" y="958149"/>
                </a:lnTo>
                <a:lnTo>
                  <a:pt x="4521846" y="2615468"/>
                </a:lnTo>
                <a:lnTo>
                  <a:pt x="4004199" y="2601943"/>
                </a:lnTo>
                <a:lnTo>
                  <a:pt x="4060874" y="3673343"/>
                </a:lnTo>
                <a:lnTo>
                  <a:pt x="2436779" y="3758100"/>
                </a:lnTo>
                <a:lnTo>
                  <a:pt x="4683607" y="3817853"/>
                </a:lnTo>
                <a:lnTo>
                  <a:pt x="4649821" y="5214703"/>
                </a:lnTo>
                <a:lnTo>
                  <a:pt x="0" y="509117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695326" y="663934"/>
            <a:ext cx="3773644" cy="3246494"/>
          </a:xfrm>
        </p:spPr>
        <p:txBody>
          <a:bodyPr anchor="t">
            <a:normAutofit/>
          </a:bodyPr>
          <a:lstStyle>
            <a:lvl1pPr algn="l">
              <a:defRPr sz="7200">
                <a:solidFill>
                  <a:schemeClr val="bg2"/>
                </a:solidFill>
              </a:defRPr>
            </a:lvl1pPr>
          </a:lstStyle>
          <a:p>
            <a:r>
              <a:rPr lang="en-US"/>
              <a:t>Click to edit Master title style</a:t>
            </a:r>
            <a:endParaRPr lang="en-GB"/>
          </a:p>
        </p:txBody>
      </p:sp>
      <p:sp>
        <p:nvSpPr>
          <p:cNvPr id="3" name="Subtitle 2"/>
          <p:cNvSpPr>
            <a:spLocks noGrp="1"/>
          </p:cNvSpPr>
          <p:nvPr>
            <p:ph type="subTitle" idx="1"/>
          </p:nvPr>
        </p:nvSpPr>
        <p:spPr>
          <a:xfrm>
            <a:off x="695326" y="4101266"/>
            <a:ext cx="3773644" cy="950807"/>
          </a:xfrm>
        </p:spPr>
        <p:txBody>
          <a:bodyPr>
            <a:normAutofit/>
          </a:bodyPr>
          <a:lstStyle>
            <a:lvl1pPr marL="0" indent="0" algn="l">
              <a:lnSpc>
                <a:spcPct val="85000"/>
              </a:lnSpc>
              <a:buNone/>
              <a:defRPr sz="32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picture containing calendar&#10;&#10;Description automatically generated">
            <a:extLst>
              <a:ext uri="{FF2B5EF4-FFF2-40B4-BE49-F238E27FC236}">
                <a16:creationId xmlns:a16="http://schemas.microsoft.com/office/drawing/2014/main" id="{173884C8-D6EB-894D-9E17-91F84F0DF948}"/>
              </a:ext>
            </a:extLst>
          </p:cNvPr>
          <p:cNvPicPr>
            <a:picLocks noChangeAspect="1"/>
          </p:cNvPicPr>
          <p:nvPr userDrawn="1"/>
        </p:nvPicPr>
        <p:blipFill>
          <a:blip r:embed="rId3"/>
          <a:stretch>
            <a:fillRect/>
          </a:stretch>
        </p:blipFill>
        <p:spPr>
          <a:xfrm>
            <a:off x="9165265" y="5115041"/>
            <a:ext cx="2434856" cy="1279226"/>
          </a:xfrm>
          <a:prstGeom prst="rect">
            <a:avLst/>
          </a:prstGeom>
        </p:spPr>
      </p:pic>
    </p:spTree>
    <p:extLst>
      <p:ext uri="{BB962C8B-B14F-4D97-AF65-F5344CB8AC3E}">
        <p14:creationId xmlns:p14="http://schemas.microsoft.com/office/powerpoint/2010/main" val="3734212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ck Teal Title and Content">
    <p:bg>
      <p:bgPr>
        <a:solidFill>
          <a:schemeClr val="tx2"/>
        </a:solidFill>
        <a:effectLst/>
      </p:bgPr>
    </p:bg>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B94B2F3E-89B8-A555-429E-06D25AE39E82}"/>
              </a:ext>
            </a:extLst>
          </p:cNvPr>
          <p:cNvSpPr/>
          <p:nvPr userDrawn="1"/>
        </p:nvSpPr>
        <p:spPr>
          <a:xfrm>
            <a:off x="10274180" y="3661462"/>
            <a:ext cx="1917343" cy="2695321"/>
          </a:xfrm>
          <a:custGeom>
            <a:avLst/>
            <a:gdLst>
              <a:gd name="connsiteX0" fmla="*/ 295134 w 1917343"/>
              <a:gd name="connsiteY0" fmla="*/ 0 h 2695321"/>
              <a:gd name="connsiteX1" fmla="*/ 1917343 w 1917343"/>
              <a:gd name="connsiteY1" fmla="*/ 382703 h 2695321"/>
              <a:gd name="connsiteX2" fmla="*/ 1917343 w 1917343"/>
              <a:gd name="connsiteY2" fmla="*/ 1716807 h 2695321"/>
              <a:gd name="connsiteX3" fmla="*/ 1686342 w 1917343"/>
              <a:gd name="connsiteY3" fmla="*/ 1661926 h 2695321"/>
              <a:gd name="connsiteX4" fmla="*/ 1917343 w 1917343"/>
              <a:gd name="connsiteY4" fmla="*/ 1736191 h 2695321"/>
              <a:gd name="connsiteX5" fmla="*/ 1917343 w 1917343"/>
              <a:gd name="connsiteY5" fmla="*/ 2695321 h 2695321"/>
              <a:gd name="connsiteX6" fmla="*/ 595067 w 1917343"/>
              <a:gd name="connsiteY6" fmla="*/ 2271411 h 2695321"/>
              <a:gd name="connsiteX7" fmla="*/ 852289 w 1917343"/>
              <a:gd name="connsiteY7" fmla="*/ 1466603 h 2695321"/>
              <a:gd name="connsiteX8" fmla="*/ 0 w 1917343"/>
              <a:gd name="connsiteY8" fmla="*/ 1266960 h 2695321"/>
              <a:gd name="connsiteX9" fmla="*/ 295134 w 1917343"/>
              <a:gd name="connsiteY9" fmla="*/ 0 h 269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7343" h="2695321">
                <a:moveTo>
                  <a:pt x="295134" y="0"/>
                </a:moveTo>
                <a:lnTo>
                  <a:pt x="1917343" y="382703"/>
                </a:lnTo>
                <a:lnTo>
                  <a:pt x="1917343" y="1716807"/>
                </a:lnTo>
                <a:lnTo>
                  <a:pt x="1686342" y="1661926"/>
                </a:lnTo>
                <a:lnTo>
                  <a:pt x="1917343" y="1736191"/>
                </a:lnTo>
                <a:lnTo>
                  <a:pt x="1917343" y="2695321"/>
                </a:lnTo>
                <a:lnTo>
                  <a:pt x="595067" y="2271411"/>
                </a:lnTo>
                <a:lnTo>
                  <a:pt x="852289" y="1466603"/>
                </a:lnTo>
                <a:lnTo>
                  <a:pt x="0" y="1266960"/>
                </a:lnTo>
                <a:lnTo>
                  <a:pt x="295134"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74692A92-37A5-894F-D6E7-DFA392B505C8}"/>
              </a:ext>
            </a:extLst>
          </p:cNvPr>
          <p:cNvSpPr/>
          <p:nvPr userDrawn="1"/>
        </p:nvSpPr>
        <p:spPr>
          <a:xfrm>
            <a:off x="9683432" y="319854"/>
            <a:ext cx="2508090" cy="3600460"/>
          </a:xfrm>
          <a:custGeom>
            <a:avLst/>
            <a:gdLst>
              <a:gd name="connsiteX0" fmla="*/ 371437 w 2508090"/>
              <a:gd name="connsiteY0" fmla="*/ 0 h 3600460"/>
              <a:gd name="connsiteX1" fmla="*/ 2508090 w 2508090"/>
              <a:gd name="connsiteY1" fmla="*/ 505552 h 3600460"/>
              <a:gd name="connsiteX2" fmla="*/ 2508090 w 2508090"/>
              <a:gd name="connsiteY2" fmla="*/ 2157136 h 3600460"/>
              <a:gd name="connsiteX3" fmla="*/ 1576446 w 2508090"/>
              <a:gd name="connsiteY3" fmla="*/ 1936913 h 3600460"/>
              <a:gd name="connsiteX4" fmla="*/ 2508090 w 2508090"/>
              <a:gd name="connsiteY4" fmla="*/ 2236091 h 3600460"/>
              <a:gd name="connsiteX5" fmla="*/ 2508090 w 2508090"/>
              <a:gd name="connsiteY5" fmla="*/ 3600460 h 3600460"/>
              <a:gd name="connsiteX6" fmla="*/ 66705 w 2508090"/>
              <a:gd name="connsiteY6" fmla="*/ 2818506 h 3600460"/>
              <a:gd name="connsiteX7" fmla="*/ 433343 w 2508090"/>
              <a:gd name="connsiteY7" fmla="*/ 1671044 h 3600460"/>
              <a:gd name="connsiteX8" fmla="*/ 0 w 2508090"/>
              <a:gd name="connsiteY8" fmla="*/ 1566425 h 3600460"/>
              <a:gd name="connsiteX9" fmla="*/ 371437 w 2508090"/>
              <a:gd name="connsiteY9" fmla="*/ 0 h 360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8090" h="3600460">
                <a:moveTo>
                  <a:pt x="371437" y="0"/>
                </a:moveTo>
                <a:lnTo>
                  <a:pt x="2508090" y="505552"/>
                </a:lnTo>
                <a:lnTo>
                  <a:pt x="2508090" y="2157136"/>
                </a:lnTo>
                <a:lnTo>
                  <a:pt x="1576446" y="1936913"/>
                </a:lnTo>
                <a:lnTo>
                  <a:pt x="2508090" y="2236091"/>
                </a:lnTo>
                <a:lnTo>
                  <a:pt x="2508090" y="3600460"/>
                </a:lnTo>
                <a:lnTo>
                  <a:pt x="66705" y="2818506"/>
                </a:lnTo>
                <a:lnTo>
                  <a:pt x="433343" y="1671044"/>
                </a:lnTo>
                <a:lnTo>
                  <a:pt x="0" y="1566425"/>
                </a:lnTo>
                <a:lnTo>
                  <a:pt x="371437"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3">
            <a:extLst>
              <a:ext uri="{FF2B5EF4-FFF2-40B4-BE49-F238E27FC236}">
                <a16:creationId xmlns:a16="http://schemas.microsoft.com/office/drawing/2014/main" id="{5F41AFD6-A3D6-912E-1B6C-8A73E3346118}"/>
              </a:ext>
            </a:extLst>
          </p:cNvPr>
          <p:cNvSpPr/>
          <p:nvPr userDrawn="1"/>
        </p:nvSpPr>
        <p:spPr>
          <a:xfrm>
            <a:off x="10070570" y="4210"/>
            <a:ext cx="2120952" cy="679731"/>
          </a:xfrm>
          <a:custGeom>
            <a:avLst/>
            <a:gdLst>
              <a:gd name="connsiteX0" fmla="*/ 0 w 2120952"/>
              <a:gd name="connsiteY0" fmla="*/ 0 h 679731"/>
              <a:gd name="connsiteX1" fmla="*/ 2120952 w 2120952"/>
              <a:gd name="connsiteY1" fmla="*/ 0 h 679731"/>
              <a:gd name="connsiteX2" fmla="*/ 2120952 w 2120952"/>
              <a:gd name="connsiteY2" fmla="*/ 679731 h 679731"/>
              <a:gd name="connsiteX3" fmla="*/ 0 w 2120952"/>
              <a:gd name="connsiteY3" fmla="*/ 0 h 679731"/>
            </a:gdLst>
            <a:ahLst/>
            <a:cxnLst>
              <a:cxn ang="0">
                <a:pos x="connsiteX0" y="connsiteY0"/>
              </a:cxn>
              <a:cxn ang="0">
                <a:pos x="connsiteX1" y="connsiteY1"/>
              </a:cxn>
              <a:cxn ang="0">
                <a:pos x="connsiteX2" y="connsiteY2"/>
              </a:cxn>
              <a:cxn ang="0">
                <a:pos x="connsiteX3" y="connsiteY3"/>
              </a:cxn>
            </a:cxnLst>
            <a:rect l="l" t="t" r="r" b="b"/>
            <a:pathLst>
              <a:path w="2120952" h="679731">
                <a:moveTo>
                  <a:pt x="0" y="0"/>
                </a:moveTo>
                <a:lnTo>
                  <a:pt x="2120952" y="0"/>
                </a:lnTo>
                <a:lnTo>
                  <a:pt x="2120952" y="679731"/>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1162B9BE-2349-0243-7B16-FE83FA3120C2}"/>
              </a:ext>
            </a:extLst>
          </p:cNvPr>
          <p:cNvSpPr/>
          <p:nvPr userDrawn="1"/>
        </p:nvSpPr>
        <p:spPr>
          <a:xfrm>
            <a:off x="11316506" y="6304322"/>
            <a:ext cx="875016" cy="552510"/>
          </a:xfrm>
          <a:custGeom>
            <a:avLst/>
            <a:gdLst>
              <a:gd name="connsiteX0" fmla="*/ 128611 w 875016"/>
              <a:gd name="connsiteY0" fmla="*/ 0 h 552510"/>
              <a:gd name="connsiteX1" fmla="*/ 875016 w 875016"/>
              <a:gd name="connsiteY1" fmla="*/ 175058 h 552510"/>
              <a:gd name="connsiteX2" fmla="*/ 875016 w 875016"/>
              <a:gd name="connsiteY2" fmla="*/ 552510 h 552510"/>
              <a:gd name="connsiteX3" fmla="*/ 0 w 875016"/>
              <a:gd name="connsiteY3" fmla="*/ 552374 h 552510"/>
              <a:gd name="connsiteX4" fmla="*/ 128611 w 875016"/>
              <a:gd name="connsiteY4" fmla="*/ 0 h 55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016" h="552510">
                <a:moveTo>
                  <a:pt x="128611" y="0"/>
                </a:moveTo>
                <a:lnTo>
                  <a:pt x="875016" y="175058"/>
                </a:lnTo>
                <a:lnTo>
                  <a:pt x="875016" y="552510"/>
                </a:lnTo>
                <a:lnTo>
                  <a:pt x="0" y="552374"/>
                </a:lnTo>
                <a:lnTo>
                  <a:pt x="1286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95325" y="476250"/>
            <a:ext cx="8988107" cy="1397706"/>
          </a:xfrm>
        </p:spPr>
        <p:txBody>
          <a:bodyPr/>
          <a:lstStyle>
            <a:lvl1pPr>
              <a:defRPr>
                <a:solidFill>
                  <a:schemeClr val="accent2"/>
                </a:solidFill>
              </a:defRPr>
            </a:lvl1pPr>
          </a:lstStyle>
          <a:p>
            <a:r>
              <a:rPr lang="en-US"/>
              <a:t>Click to edit Master title style</a:t>
            </a:r>
            <a:endParaRPr lang="en-GB"/>
          </a:p>
        </p:txBody>
      </p:sp>
      <p:sp>
        <p:nvSpPr>
          <p:cNvPr id="3" name="Content Placeholder 2"/>
          <p:cNvSpPr>
            <a:spLocks noGrp="1"/>
          </p:cNvSpPr>
          <p:nvPr>
            <p:ph idx="1"/>
          </p:nvPr>
        </p:nvSpPr>
        <p:spPr>
          <a:xfrm>
            <a:off x="695325" y="2168525"/>
            <a:ext cx="8988107" cy="4008438"/>
          </a:xfrm>
        </p:spPr>
        <p:txBody>
          <a:bodyPr>
            <a:normAutofit/>
          </a:bodyPr>
          <a:lstStyle>
            <a:lvl1pPr marL="228600" indent="-228600">
              <a:buClrTx/>
              <a:buFont typeface="Wingdings" pitchFamily="2" charset="2"/>
              <a:buChar char="§"/>
              <a:defRPr sz="2200">
                <a:solidFill>
                  <a:schemeClr val="bg1"/>
                </a:solidFill>
              </a:defRPr>
            </a:lvl1pPr>
            <a:lvl2pPr marL="685800" indent="-228600">
              <a:buClrTx/>
              <a:buFont typeface="Wingdings" pitchFamily="2" charset="2"/>
              <a:buChar char="§"/>
              <a:defRPr sz="2200">
                <a:solidFill>
                  <a:schemeClr val="bg1"/>
                </a:solidFill>
              </a:defRPr>
            </a:lvl2pPr>
            <a:lvl3pPr marL="1143000" indent="-228600">
              <a:buClrTx/>
              <a:buFont typeface="Wingdings" pitchFamily="2" charset="2"/>
              <a:buChar char="§"/>
              <a:defRPr sz="2200">
                <a:solidFill>
                  <a:schemeClr val="bg1"/>
                </a:solidFill>
              </a:defRPr>
            </a:lvl3pPr>
            <a:lvl4pPr marL="1600200" indent="-228600">
              <a:buClrTx/>
              <a:buFont typeface="Wingdings" pitchFamily="2" charset="2"/>
              <a:buChar char="§"/>
              <a:defRPr sz="2200">
                <a:solidFill>
                  <a:schemeClr val="bg1"/>
                </a:solidFill>
              </a:defRPr>
            </a:lvl4pPr>
            <a:lvl5pPr marL="2057400" indent="-228600">
              <a:buClrTx/>
              <a:buFont typeface="Wingdings" pitchFamily="2" charset="2"/>
              <a:buChar char="§"/>
              <a:defRPr sz="2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858661B-15F7-5E48-B618-71E97AC6B34B}"/>
              </a:ext>
            </a:extLst>
          </p:cNvPr>
          <p:cNvSpPr>
            <a:spLocks noGrp="1"/>
          </p:cNvSpPr>
          <p:nvPr>
            <p:ph type="dt" sz="half" idx="10"/>
          </p:nvPr>
        </p:nvSpPr>
        <p:spPr/>
        <p:txBody>
          <a:bodyPr/>
          <a:lstStyle>
            <a:lvl1pPr>
              <a:defRPr>
                <a:solidFill>
                  <a:schemeClr val="accent6"/>
                </a:solidFill>
              </a:defRPr>
            </a:lvl1pPr>
          </a:lstStyle>
          <a:p>
            <a:fld id="{05CC3C7E-76DE-1D44-8772-6A34DB905DCE}" type="datetime6">
              <a:rPr lang="en-GB" smtClean="0"/>
              <a:t>October 25</a:t>
            </a:fld>
            <a:endParaRPr lang="en-GB"/>
          </a:p>
        </p:txBody>
      </p:sp>
      <p:sp>
        <p:nvSpPr>
          <p:cNvPr id="10" name="Slide Number Placeholder 9">
            <a:extLst>
              <a:ext uri="{FF2B5EF4-FFF2-40B4-BE49-F238E27FC236}">
                <a16:creationId xmlns:a16="http://schemas.microsoft.com/office/drawing/2014/main" id="{E8B3CD0A-42EA-B34C-9F85-03AF196DC39C}"/>
              </a:ext>
            </a:extLst>
          </p:cNvPr>
          <p:cNvSpPr>
            <a:spLocks noGrp="1"/>
          </p:cNvSpPr>
          <p:nvPr>
            <p:ph type="sldNum" sz="quarter" idx="11"/>
          </p:nvPr>
        </p:nvSpPr>
        <p:spPr/>
        <p:txBody>
          <a:bodyPr/>
          <a:lstStyle>
            <a:lvl1pPr>
              <a:defRPr>
                <a:solidFill>
                  <a:schemeClr val="bg1"/>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1018131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lack Gold Title and Content">
    <p:bg>
      <p:bgPr>
        <a:solidFill>
          <a:schemeClr val="tx2"/>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35A8622E-79AF-9491-CA3C-56EE05C67F7B}"/>
              </a:ext>
            </a:extLst>
          </p:cNvPr>
          <p:cNvSpPr/>
          <p:nvPr userDrawn="1"/>
        </p:nvSpPr>
        <p:spPr>
          <a:xfrm>
            <a:off x="10274180" y="3661462"/>
            <a:ext cx="1917343" cy="2695321"/>
          </a:xfrm>
          <a:custGeom>
            <a:avLst/>
            <a:gdLst>
              <a:gd name="connsiteX0" fmla="*/ 295134 w 1917343"/>
              <a:gd name="connsiteY0" fmla="*/ 0 h 2695321"/>
              <a:gd name="connsiteX1" fmla="*/ 1917343 w 1917343"/>
              <a:gd name="connsiteY1" fmla="*/ 382703 h 2695321"/>
              <a:gd name="connsiteX2" fmla="*/ 1917343 w 1917343"/>
              <a:gd name="connsiteY2" fmla="*/ 1716807 h 2695321"/>
              <a:gd name="connsiteX3" fmla="*/ 1686342 w 1917343"/>
              <a:gd name="connsiteY3" fmla="*/ 1661926 h 2695321"/>
              <a:gd name="connsiteX4" fmla="*/ 1917343 w 1917343"/>
              <a:gd name="connsiteY4" fmla="*/ 1736191 h 2695321"/>
              <a:gd name="connsiteX5" fmla="*/ 1917343 w 1917343"/>
              <a:gd name="connsiteY5" fmla="*/ 2695321 h 2695321"/>
              <a:gd name="connsiteX6" fmla="*/ 595067 w 1917343"/>
              <a:gd name="connsiteY6" fmla="*/ 2271411 h 2695321"/>
              <a:gd name="connsiteX7" fmla="*/ 852289 w 1917343"/>
              <a:gd name="connsiteY7" fmla="*/ 1466603 h 2695321"/>
              <a:gd name="connsiteX8" fmla="*/ 0 w 1917343"/>
              <a:gd name="connsiteY8" fmla="*/ 1266960 h 2695321"/>
              <a:gd name="connsiteX9" fmla="*/ 295134 w 1917343"/>
              <a:gd name="connsiteY9" fmla="*/ 0 h 269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7343" h="2695321">
                <a:moveTo>
                  <a:pt x="295134" y="0"/>
                </a:moveTo>
                <a:lnTo>
                  <a:pt x="1917343" y="382703"/>
                </a:lnTo>
                <a:lnTo>
                  <a:pt x="1917343" y="1716807"/>
                </a:lnTo>
                <a:lnTo>
                  <a:pt x="1686342" y="1661926"/>
                </a:lnTo>
                <a:lnTo>
                  <a:pt x="1917343" y="1736191"/>
                </a:lnTo>
                <a:lnTo>
                  <a:pt x="1917343" y="2695321"/>
                </a:lnTo>
                <a:lnTo>
                  <a:pt x="595067" y="2271411"/>
                </a:lnTo>
                <a:lnTo>
                  <a:pt x="852289" y="1466603"/>
                </a:lnTo>
                <a:lnTo>
                  <a:pt x="0" y="1266960"/>
                </a:lnTo>
                <a:lnTo>
                  <a:pt x="295134"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11">
            <a:extLst>
              <a:ext uri="{FF2B5EF4-FFF2-40B4-BE49-F238E27FC236}">
                <a16:creationId xmlns:a16="http://schemas.microsoft.com/office/drawing/2014/main" id="{C690D795-6C3A-EEE2-1EFE-BD7D9032D71F}"/>
              </a:ext>
            </a:extLst>
          </p:cNvPr>
          <p:cNvSpPr/>
          <p:nvPr userDrawn="1"/>
        </p:nvSpPr>
        <p:spPr>
          <a:xfrm>
            <a:off x="9683432" y="319854"/>
            <a:ext cx="2508090" cy="3600460"/>
          </a:xfrm>
          <a:custGeom>
            <a:avLst/>
            <a:gdLst>
              <a:gd name="connsiteX0" fmla="*/ 371437 w 2508090"/>
              <a:gd name="connsiteY0" fmla="*/ 0 h 3600460"/>
              <a:gd name="connsiteX1" fmla="*/ 2508090 w 2508090"/>
              <a:gd name="connsiteY1" fmla="*/ 505552 h 3600460"/>
              <a:gd name="connsiteX2" fmla="*/ 2508090 w 2508090"/>
              <a:gd name="connsiteY2" fmla="*/ 2157136 h 3600460"/>
              <a:gd name="connsiteX3" fmla="*/ 1576446 w 2508090"/>
              <a:gd name="connsiteY3" fmla="*/ 1936913 h 3600460"/>
              <a:gd name="connsiteX4" fmla="*/ 2508090 w 2508090"/>
              <a:gd name="connsiteY4" fmla="*/ 2236091 h 3600460"/>
              <a:gd name="connsiteX5" fmla="*/ 2508090 w 2508090"/>
              <a:gd name="connsiteY5" fmla="*/ 3600460 h 3600460"/>
              <a:gd name="connsiteX6" fmla="*/ 66705 w 2508090"/>
              <a:gd name="connsiteY6" fmla="*/ 2818506 h 3600460"/>
              <a:gd name="connsiteX7" fmla="*/ 433343 w 2508090"/>
              <a:gd name="connsiteY7" fmla="*/ 1671044 h 3600460"/>
              <a:gd name="connsiteX8" fmla="*/ 0 w 2508090"/>
              <a:gd name="connsiteY8" fmla="*/ 1566425 h 3600460"/>
              <a:gd name="connsiteX9" fmla="*/ 371437 w 2508090"/>
              <a:gd name="connsiteY9" fmla="*/ 0 h 360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8090" h="3600460">
                <a:moveTo>
                  <a:pt x="371437" y="0"/>
                </a:moveTo>
                <a:lnTo>
                  <a:pt x="2508090" y="505552"/>
                </a:lnTo>
                <a:lnTo>
                  <a:pt x="2508090" y="2157136"/>
                </a:lnTo>
                <a:lnTo>
                  <a:pt x="1576446" y="1936913"/>
                </a:lnTo>
                <a:lnTo>
                  <a:pt x="2508090" y="2236091"/>
                </a:lnTo>
                <a:lnTo>
                  <a:pt x="2508090" y="3600460"/>
                </a:lnTo>
                <a:lnTo>
                  <a:pt x="66705" y="2818506"/>
                </a:lnTo>
                <a:lnTo>
                  <a:pt x="433343" y="1671044"/>
                </a:lnTo>
                <a:lnTo>
                  <a:pt x="0" y="1566425"/>
                </a:lnTo>
                <a:lnTo>
                  <a:pt x="371437"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3">
            <a:extLst>
              <a:ext uri="{FF2B5EF4-FFF2-40B4-BE49-F238E27FC236}">
                <a16:creationId xmlns:a16="http://schemas.microsoft.com/office/drawing/2014/main" id="{9BDE6E7A-5A8F-ECE5-5CD3-2ED298300930}"/>
              </a:ext>
            </a:extLst>
          </p:cNvPr>
          <p:cNvSpPr/>
          <p:nvPr userDrawn="1"/>
        </p:nvSpPr>
        <p:spPr>
          <a:xfrm>
            <a:off x="10070570" y="4210"/>
            <a:ext cx="2120952" cy="679731"/>
          </a:xfrm>
          <a:custGeom>
            <a:avLst/>
            <a:gdLst>
              <a:gd name="connsiteX0" fmla="*/ 0 w 2120952"/>
              <a:gd name="connsiteY0" fmla="*/ 0 h 679731"/>
              <a:gd name="connsiteX1" fmla="*/ 2120952 w 2120952"/>
              <a:gd name="connsiteY1" fmla="*/ 0 h 679731"/>
              <a:gd name="connsiteX2" fmla="*/ 2120952 w 2120952"/>
              <a:gd name="connsiteY2" fmla="*/ 679731 h 679731"/>
              <a:gd name="connsiteX3" fmla="*/ 0 w 2120952"/>
              <a:gd name="connsiteY3" fmla="*/ 0 h 679731"/>
            </a:gdLst>
            <a:ahLst/>
            <a:cxnLst>
              <a:cxn ang="0">
                <a:pos x="connsiteX0" y="connsiteY0"/>
              </a:cxn>
              <a:cxn ang="0">
                <a:pos x="connsiteX1" y="connsiteY1"/>
              </a:cxn>
              <a:cxn ang="0">
                <a:pos x="connsiteX2" y="connsiteY2"/>
              </a:cxn>
              <a:cxn ang="0">
                <a:pos x="connsiteX3" y="connsiteY3"/>
              </a:cxn>
            </a:cxnLst>
            <a:rect l="l" t="t" r="r" b="b"/>
            <a:pathLst>
              <a:path w="2120952" h="679731">
                <a:moveTo>
                  <a:pt x="0" y="0"/>
                </a:moveTo>
                <a:lnTo>
                  <a:pt x="2120952" y="0"/>
                </a:lnTo>
                <a:lnTo>
                  <a:pt x="2120952" y="679731"/>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82110780-097C-C5C0-3F03-056A705BD86B}"/>
              </a:ext>
            </a:extLst>
          </p:cNvPr>
          <p:cNvSpPr/>
          <p:nvPr userDrawn="1"/>
        </p:nvSpPr>
        <p:spPr>
          <a:xfrm>
            <a:off x="11316506" y="6304322"/>
            <a:ext cx="875016" cy="552510"/>
          </a:xfrm>
          <a:custGeom>
            <a:avLst/>
            <a:gdLst>
              <a:gd name="connsiteX0" fmla="*/ 128611 w 875016"/>
              <a:gd name="connsiteY0" fmla="*/ 0 h 552510"/>
              <a:gd name="connsiteX1" fmla="*/ 875016 w 875016"/>
              <a:gd name="connsiteY1" fmla="*/ 175058 h 552510"/>
              <a:gd name="connsiteX2" fmla="*/ 875016 w 875016"/>
              <a:gd name="connsiteY2" fmla="*/ 552510 h 552510"/>
              <a:gd name="connsiteX3" fmla="*/ 0 w 875016"/>
              <a:gd name="connsiteY3" fmla="*/ 552374 h 552510"/>
              <a:gd name="connsiteX4" fmla="*/ 128611 w 875016"/>
              <a:gd name="connsiteY4" fmla="*/ 0 h 55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016" h="552510">
                <a:moveTo>
                  <a:pt x="128611" y="0"/>
                </a:moveTo>
                <a:lnTo>
                  <a:pt x="875016" y="175058"/>
                </a:lnTo>
                <a:lnTo>
                  <a:pt x="875016" y="552510"/>
                </a:lnTo>
                <a:lnTo>
                  <a:pt x="0" y="552374"/>
                </a:lnTo>
                <a:lnTo>
                  <a:pt x="1286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95325" y="476250"/>
            <a:ext cx="8988107" cy="1397706"/>
          </a:xfrm>
        </p:spPr>
        <p:txBody>
          <a:bodyPr/>
          <a:lstStyle>
            <a:lvl1pPr>
              <a:defRPr>
                <a:solidFill>
                  <a:schemeClr val="accent2"/>
                </a:solidFill>
              </a:defRPr>
            </a:lvl1pPr>
          </a:lstStyle>
          <a:p>
            <a:r>
              <a:rPr lang="en-US"/>
              <a:t>Click to edit Master title style</a:t>
            </a:r>
            <a:endParaRPr lang="en-GB"/>
          </a:p>
        </p:txBody>
      </p:sp>
      <p:sp>
        <p:nvSpPr>
          <p:cNvPr id="3" name="Content Placeholder 2"/>
          <p:cNvSpPr>
            <a:spLocks noGrp="1"/>
          </p:cNvSpPr>
          <p:nvPr>
            <p:ph idx="1"/>
          </p:nvPr>
        </p:nvSpPr>
        <p:spPr>
          <a:xfrm>
            <a:off x="695325" y="2168525"/>
            <a:ext cx="8988107" cy="4008438"/>
          </a:xfrm>
        </p:spPr>
        <p:txBody>
          <a:bodyPr>
            <a:normAutofit/>
          </a:bodyPr>
          <a:lstStyle>
            <a:lvl1pPr marL="228600" indent="-228600">
              <a:buClrTx/>
              <a:buFont typeface="Wingdings" pitchFamily="2" charset="2"/>
              <a:buChar char="§"/>
              <a:defRPr sz="2200">
                <a:solidFill>
                  <a:schemeClr val="bg1"/>
                </a:solidFill>
              </a:defRPr>
            </a:lvl1pPr>
            <a:lvl2pPr marL="685800" indent="-228600">
              <a:buClrTx/>
              <a:buFont typeface="Wingdings" pitchFamily="2" charset="2"/>
              <a:buChar char="§"/>
              <a:defRPr sz="2200">
                <a:solidFill>
                  <a:schemeClr val="bg1"/>
                </a:solidFill>
              </a:defRPr>
            </a:lvl2pPr>
            <a:lvl3pPr marL="1143000" indent="-228600">
              <a:buClrTx/>
              <a:buFont typeface="Wingdings" pitchFamily="2" charset="2"/>
              <a:buChar char="§"/>
              <a:defRPr sz="2200">
                <a:solidFill>
                  <a:schemeClr val="bg1"/>
                </a:solidFill>
              </a:defRPr>
            </a:lvl3pPr>
            <a:lvl4pPr marL="1600200" indent="-228600">
              <a:buClrTx/>
              <a:buFont typeface="Wingdings" pitchFamily="2" charset="2"/>
              <a:buChar char="§"/>
              <a:defRPr sz="2200">
                <a:solidFill>
                  <a:schemeClr val="bg1"/>
                </a:solidFill>
              </a:defRPr>
            </a:lvl4pPr>
            <a:lvl5pPr marL="2057400" indent="-228600">
              <a:buClrTx/>
              <a:buFont typeface="Wingdings" pitchFamily="2" charset="2"/>
              <a:buChar char="§"/>
              <a:defRPr sz="2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664093-FD6D-A54E-A54D-2590B786DF42}"/>
              </a:ext>
            </a:extLst>
          </p:cNvPr>
          <p:cNvSpPr>
            <a:spLocks noGrp="1"/>
          </p:cNvSpPr>
          <p:nvPr>
            <p:ph type="dt" sz="half" idx="10"/>
          </p:nvPr>
        </p:nvSpPr>
        <p:spPr/>
        <p:txBody>
          <a:bodyPr/>
          <a:lstStyle>
            <a:lvl1pPr>
              <a:defRPr>
                <a:solidFill>
                  <a:schemeClr val="accent4"/>
                </a:solidFill>
              </a:defRPr>
            </a:lvl1pPr>
          </a:lstStyle>
          <a:p>
            <a:fld id="{5DFF0199-0645-9249-B146-0C0C33B13FAE}" type="datetime6">
              <a:rPr lang="en-GB" smtClean="0"/>
              <a:t>October 25</a:t>
            </a:fld>
            <a:endParaRPr lang="en-GB"/>
          </a:p>
        </p:txBody>
      </p:sp>
      <p:sp>
        <p:nvSpPr>
          <p:cNvPr id="10" name="Slide Number Placeholder 9">
            <a:extLst>
              <a:ext uri="{FF2B5EF4-FFF2-40B4-BE49-F238E27FC236}">
                <a16:creationId xmlns:a16="http://schemas.microsoft.com/office/drawing/2014/main" id="{B2AA33D5-876B-5342-9898-DC8B904E8F16}"/>
              </a:ext>
            </a:extLst>
          </p:cNvPr>
          <p:cNvSpPr>
            <a:spLocks noGrp="1"/>
          </p:cNvSpPr>
          <p:nvPr>
            <p:ph type="sldNum" sz="quarter" idx="11"/>
          </p:nvPr>
        </p:nvSpPr>
        <p:spPr/>
        <p:txBody>
          <a:bodyPr/>
          <a:lstStyle>
            <a:lvl1pPr>
              <a:defRPr>
                <a:solidFill>
                  <a:schemeClr val="bg1"/>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121172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Plum Title and Content Half">
    <p:bg>
      <p:bgPr>
        <a:solidFill>
          <a:schemeClr val="bg1"/>
        </a:solidFill>
        <a:effectLst/>
      </p:bgPr>
    </p:bg>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23C00388-63B6-5941-AAEC-668AC54527A2}"/>
              </a:ext>
            </a:extLst>
          </p:cNvPr>
          <p:cNvSpPr>
            <a:spLocks noChangeArrowheads="1"/>
          </p:cNvSpPr>
          <p:nvPr userDrawn="1"/>
        </p:nvSpPr>
        <p:spPr bwMode="auto">
          <a:xfrm>
            <a:off x="7010401" y="0"/>
            <a:ext cx="5181600" cy="6858000"/>
          </a:xfrm>
          <a:custGeom>
            <a:avLst/>
            <a:gdLst>
              <a:gd name="T0" fmla="*/ 6445 w 10668"/>
              <a:gd name="T1" fmla="*/ 14205 h 14287"/>
              <a:gd name="T2" fmla="*/ 6726 w 10668"/>
              <a:gd name="T3" fmla="*/ 14286 h 14287"/>
              <a:gd name="T4" fmla="*/ 4573 w 10668"/>
              <a:gd name="T5" fmla="*/ 14286 h 14287"/>
              <a:gd name="T6" fmla="*/ 4699 w 10668"/>
              <a:gd name="T7" fmla="*/ 13849 h 14287"/>
              <a:gd name="T8" fmla="*/ 2907 w 10668"/>
              <a:gd name="T9" fmla="*/ 13484 h 14287"/>
              <a:gd name="T10" fmla="*/ 3447 w 10668"/>
              <a:gd name="T11" fmla="*/ 10834 h 14287"/>
              <a:gd name="T12" fmla="*/ 9917 w 10668"/>
              <a:gd name="T13" fmla="*/ 12153 h 14287"/>
              <a:gd name="T14" fmla="*/ 1705 w 10668"/>
              <a:gd name="T15" fmla="*/ 9795 h 14287"/>
              <a:gd name="T16" fmla="*/ 2398 w 10668"/>
              <a:gd name="T17" fmla="*/ 7381 h 14287"/>
              <a:gd name="T18" fmla="*/ 1489 w 10668"/>
              <a:gd name="T19" fmla="*/ 7196 h 14287"/>
              <a:gd name="T20" fmla="*/ 2158 w 10668"/>
              <a:gd name="T21" fmla="*/ 3914 h 14287"/>
              <a:gd name="T22" fmla="*/ 10173 w 10668"/>
              <a:gd name="T23" fmla="*/ 5548 h 14287"/>
              <a:gd name="T24" fmla="*/ 0 w 10668"/>
              <a:gd name="T25" fmla="*/ 2626 h 14287"/>
              <a:gd name="T26" fmla="*/ 754 w 10668"/>
              <a:gd name="T27" fmla="*/ 0 h 14287"/>
              <a:gd name="T28" fmla="*/ 2989 w 10668"/>
              <a:gd name="T29" fmla="*/ 0 h 14287"/>
              <a:gd name="T30" fmla="*/ 10667 w 10668"/>
              <a:gd name="T31" fmla="*/ 2204 h 14287"/>
              <a:gd name="T32" fmla="*/ 10667 w 10668"/>
              <a:gd name="T33" fmla="*/ 9066 h 14287"/>
              <a:gd name="T34" fmla="*/ 4787 w 10668"/>
              <a:gd name="T35" fmla="*/ 7868 h 14287"/>
              <a:gd name="T36" fmla="*/ 10667 w 10668"/>
              <a:gd name="T37" fmla="*/ 9556 h 14287"/>
              <a:gd name="T38" fmla="*/ 10667 w 10668"/>
              <a:gd name="T39" fmla="*/ 14286 h 14287"/>
              <a:gd name="T40" fmla="*/ 6841 w 10668"/>
              <a:gd name="T41" fmla="*/ 14286 h 14287"/>
              <a:gd name="T42" fmla="*/ 6445 w 10668"/>
              <a:gd name="T43" fmla="*/ 14205 h 14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68" h="14287">
                <a:moveTo>
                  <a:pt x="6445" y="14205"/>
                </a:moveTo>
                <a:lnTo>
                  <a:pt x="6726" y="14286"/>
                </a:lnTo>
                <a:lnTo>
                  <a:pt x="4573" y="14286"/>
                </a:lnTo>
                <a:lnTo>
                  <a:pt x="4699" y="13849"/>
                </a:lnTo>
                <a:lnTo>
                  <a:pt x="2907" y="13484"/>
                </a:lnTo>
                <a:lnTo>
                  <a:pt x="3447" y="10834"/>
                </a:lnTo>
                <a:lnTo>
                  <a:pt x="9917" y="12153"/>
                </a:lnTo>
                <a:lnTo>
                  <a:pt x="1705" y="9795"/>
                </a:lnTo>
                <a:lnTo>
                  <a:pt x="2398" y="7381"/>
                </a:lnTo>
                <a:lnTo>
                  <a:pt x="1489" y="7196"/>
                </a:lnTo>
                <a:lnTo>
                  <a:pt x="2158" y="3914"/>
                </a:lnTo>
                <a:lnTo>
                  <a:pt x="10173" y="5548"/>
                </a:lnTo>
                <a:lnTo>
                  <a:pt x="0" y="2626"/>
                </a:lnTo>
                <a:lnTo>
                  <a:pt x="754" y="0"/>
                </a:lnTo>
                <a:lnTo>
                  <a:pt x="2989" y="0"/>
                </a:lnTo>
                <a:lnTo>
                  <a:pt x="10667" y="2204"/>
                </a:lnTo>
                <a:lnTo>
                  <a:pt x="10667" y="9066"/>
                </a:lnTo>
                <a:lnTo>
                  <a:pt x="4787" y="7868"/>
                </a:lnTo>
                <a:lnTo>
                  <a:pt x="10667" y="9556"/>
                </a:lnTo>
                <a:lnTo>
                  <a:pt x="10667" y="14286"/>
                </a:lnTo>
                <a:lnTo>
                  <a:pt x="6841" y="14286"/>
                </a:lnTo>
                <a:lnTo>
                  <a:pt x="6445" y="14205"/>
                </a:lnTo>
              </a:path>
            </a:pathLst>
          </a:custGeom>
          <a:solidFill>
            <a:schemeClr val="accent2"/>
          </a:solidFill>
          <a:ln>
            <a:noFill/>
          </a:ln>
          <a:effectLst/>
        </p:spPr>
        <p:txBody>
          <a:bodyPr wrap="none" anchor="ctr"/>
          <a:lstStyle/>
          <a:p>
            <a:endParaRPr lang="en-US"/>
          </a:p>
        </p:txBody>
      </p:sp>
      <p:sp>
        <p:nvSpPr>
          <p:cNvPr id="2" name="Title 1"/>
          <p:cNvSpPr>
            <a:spLocks noGrp="1"/>
          </p:cNvSpPr>
          <p:nvPr>
            <p:ph type="title"/>
          </p:nvPr>
        </p:nvSpPr>
        <p:spPr>
          <a:xfrm>
            <a:off x="695325" y="476250"/>
            <a:ext cx="5784989" cy="1214438"/>
          </a:xfrm>
        </p:spPr>
        <p:txBody>
          <a:bodyPr/>
          <a:lstStyle>
            <a:lvl1pPr>
              <a:defRPr>
                <a:solidFill>
                  <a:schemeClr val="accent2"/>
                </a:solidFill>
              </a:defRPr>
            </a:lvl1pPr>
          </a:lstStyle>
          <a:p>
            <a:r>
              <a:rPr lang="en-US"/>
              <a:t>Click to edit Master title style</a:t>
            </a:r>
            <a:endParaRPr lang="en-GB"/>
          </a:p>
        </p:txBody>
      </p:sp>
      <p:sp>
        <p:nvSpPr>
          <p:cNvPr id="3" name="Content Placeholder 2"/>
          <p:cNvSpPr>
            <a:spLocks noGrp="1"/>
          </p:cNvSpPr>
          <p:nvPr>
            <p:ph idx="1"/>
          </p:nvPr>
        </p:nvSpPr>
        <p:spPr>
          <a:xfrm>
            <a:off x="695326" y="2168525"/>
            <a:ext cx="5784988" cy="4008438"/>
          </a:xfrm>
        </p:spPr>
        <p:txBody>
          <a:bodyPr>
            <a:normAutofit/>
          </a:bodyPr>
          <a:lstStyle>
            <a:lvl1pPr marL="228600" indent="-228600">
              <a:buClrTx/>
              <a:buFont typeface="Wingdings" pitchFamily="2" charset="2"/>
              <a:buChar char="§"/>
              <a:defRPr sz="2200"/>
            </a:lvl1pPr>
            <a:lvl2pPr marL="685800" indent="-228600">
              <a:buClrTx/>
              <a:buFont typeface="Wingdings" pitchFamily="2" charset="2"/>
              <a:buChar char="§"/>
              <a:defRPr sz="2200"/>
            </a:lvl2pPr>
            <a:lvl3pPr marL="1143000" indent="-228600">
              <a:buClrTx/>
              <a:buFont typeface="Wingdings" pitchFamily="2" charset="2"/>
              <a:buChar char="§"/>
              <a:defRPr sz="2200"/>
            </a:lvl3pPr>
            <a:lvl4pPr marL="1600200" indent="-228600">
              <a:buClrTx/>
              <a:buFont typeface="Wingdings" pitchFamily="2" charset="2"/>
              <a:buChar char="§"/>
              <a:defRPr sz="2200"/>
            </a:lvl4pPr>
            <a:lvl5pPr marL="2057400" indent="-228600">
              <a:buClrTx/>
              <a:buFont typeface="Wingdings" pitchFamily="2" charset="2"/>
              <a:buChar cha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858661B-15F7-5E48-B618-71E97AC6B34B}"/>
              </a:ext>
            </a:extLst>
          </p:cNvPr>
          <p:cNvSpPr>
            <a:spLocks noGrp="1"/>
          </p:cNvSpPr>
          <p:nvPr>
            <p:ph type="dt" sz="half" idx="10"/>
          </p:nvPr>
        </p:nvSpPr>
        <p:spPr/>
        <p:txBody>
          <a:bodyPr/>
          <a:lstStyle>
            <a:lvl1pPr>
              <a:defRPr>
                <a:solidFill>
                  <a:schemeClr val="accent1"/>
                </a:solidFill>
              </a:defRPr>
            </a:lvl1pPr>
          </a:lstStyle>
          <a:p>
            <a:fld id="{11800E81-B184-6F46-A329-4DE8C60AFDFE}" type="datetime6">
              <a:rPr lang="en-GB" smtClean="0"/>
              <a:t>October 25</a:t>
            </a:fld>
            <a:endParaRPr lang="en-GB"/>
          </a:p>
        </p:txBody>
      </p:sp>
      <p:sp>
        <p:nvSpPr>
          <p:cNvPr id="10" name="Slide Number Placeholder 9">
            <a:extLst>
              <a:ext uri="{FF2B5EF4-FFF2-40B4-BE49-F238E27FC236}">
                <a16:creationId xmlns:a16="http://schemas.microsoft.com/office/drawing/2014/main" id="{E8B3CD0A-42EA-B34C-9F85-03AF196DC39C}"/>
              </a:ext>
            </a:extLst>
          </p:cNvPr>
          <p:cNvSpPr>
            <a:spLocks noGrp="1"/>
          </p:cNvSpPr>
          <p:nvPr>
            <p:ph type="sldNum" sz="quarter" idx="11"/>
          </p:nvPr>
        </p:nvSpPr>
        <p:spPr/>
        <p:txBody>
          <a:bodyPr/>
          <a:lstStyle>
            <a:lvl1pPr>
              <a:defRPr>
                <a:solidFill>
                  <a:schemeClr val="bg1"/>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1400571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eal Title and Content Half">
    <p:bg>
      <p:bgPr>
        <a:solidFill>
          <a:schemeClr val="bg1"/>
        </a:solidFill>
        <a:effectLst/>
      </p:bgPr>
    </p:bg>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160805EC-5E3B-9DCF-5F09-EDE53490BC16}"/>
              </a:ext>
            </a:extLst>
          </p:cNvPr>
          <p:cNvSpPr>
            <a:spLocks noChangeArrowheads="1"/>
          </p:cNvSpPr>
          <p:nvPr userDrawn="1"/>
        </p:nvSpPr>
        <p:spPr bwMode="auto">
          <a:xfrm>
            <a:off x="7010401" y="0"/>
            <a:ext cx="5181600" cy="6858000"/>
          </a:xfrm>
          <a:custGeom>
            <a:avLst/>
            <a:gdLst>
              <a:gd name="T0" fmla="*/ 6445 w 10668"/>
              <a:gd name="T1" fmla="*/ 14205 h 14287"/>
              <a:gd name="T2" fmla="*/ 6726 w 10668"/>
              <a:gd name="T3" fmla="*/ 14286 h 14287"/>
              <a:gd name="T4" fmla="*/ 4573 w 10668"/>
              <a:gd name="T5" fmla="*/ 14286 h 14287"/>
              <a:gd name="T6" fmla="*/ 4699 w 10668"/>
              <a:gd name="T7" fmla="*/ 13849 h 14287"/>
              <a:gd name="T8" fmla="*/ 2907 w 10668"/>
              <a:gd name="T9" fmla="*/ 13484 h 14287"/>
              <a:gd name="T10" fmla="*/ 3447 w 10668"/>
              <a:gd name="T11" fmla="*/ 10834 h 14287"/>
              <a:gd name="T12" fmla="*/ 9917 w 10668"/>
              <a:gd name="T13" fmla="*/ 12153 h 14287"/>
              <a:gd name="T14" fmla="*/ 1705 w 10668"/>
              <a:gd name="T15" fmla="*/ 9795 h 14287"/>
              <a:gd name="T16" fmla="*/ 2398 w 10668"/>
              <a:gd name="T17" fmla="*/ 7381 h 14287"/>
              <a:gd name="T18" fmla="*/ 1489 w 10668"/>
              <a:gd name="T19" fmla="*/ 7196 h 14287"/>
              <a:gd name="T20" fmla="*/ 2158 w 10668"/>
              <a:gd name="T21" fmla="*/ 3914 h 14287"/>
              <a:gd name="T22" fmla="*/ 10173 w 10668"/>
              <a:gd name="T23" fmla="*/ 5548 h 14287"/>
              <a:gd name="T24" fmla="*/ 0 w 10668"/>
              <a:gd name="T25" fmla="*/ 2626 h 14287"/>
              <a:gd name="T26" fmla="*/ 754 w 10668"/>
              <a:gd name="T27" fmla="*/ 0 h 14287"/>
              <a:gd name="T28" fmla="*/ 2989 w 10668"/>
              <a:gd name="T29" fmla="*/ 0 h 14287"/>
              <a:gd name="T30" fmla="*/ 10667 w 10668"/>
              <a:gd name="T31" fmla="*/ 2204 h 14287"/>
              <a:gd name="T32" fmla="*/ 10667 w 10668"/>
              <a:gd name="T33" fmla="*/ 9066 h 14287"/>
              <a:gd name="T34" fmla="*/ 4787 w 10668"/>
              <a:gd name="T35" fmla="*/ 7868 h 14287"/>
              <a:gd name="T36" fmla="*/ 10667 w 10668"/>
              <a:gd name="T37" fmla="*/ 9556 h 14287"/>
              <a:gd name="T38" fmla="*/ 10667 w 10668"/>
              <a:gd name="T39" fmla="*/ 14286 h 14287"/>
              <a:gd name="T40" fmla="*/ 6841 w 10668"/>
              <a:gd name="T41" fmla="*/ 14286 h 14287"/>
              <a:gd name="T42" fmla="*/ 6445 w 10668"/>
              <a:gd name="T43" fmla="*/ 14205 h 14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68" h="14287">
                <a:moveTo>
                  <a:pt x="6445" y="14205"/>
                </a:moveTo>
                <a:lnTo>
                  <a:pt x="6726" y="14286"/>
                </a:lnTo>
                <a:lnTo>
                  <a:pt x="4573" y="14286"/>
                </a:lnTo>
                <a:lnTo>
                  <a:pt x="4699" y="13849"/>
                </a:lnTo>
                <a:lnTo>
                  <a:pt x="2907" y="13484"/>
                </a:lnTo>
                <a:lnTo>
                  <a:pt x="3447" y="10834"/>
                </a:lnTo>
                <a:lnTo>
                  <a:pt x="9917" y="12153"/>
                </a:lnTo>
                <a:lnTo>
                  <a:pt x="1705" y="9795"/>
                </a:lnTo>
                <a:lnTo>
                  <a:pt x="2398" y="7381"/>
                </a:lnTo>
                <a:lnTo>
                  <a:pt x="1489" y="7196"/>
                </a:lnTo>
                <a:lnTo>
                  <a:pt x="2158" y="3914"/>
                </a:lnTo>
                <a:lnTo>
                  <a:pt x="10173" y="5548"/>
                </a:lnTo>
                <a:lnTo>
                  <a:pt x="0" y="2626"/>
                </a:lnTo>
                <a:lnTo>
                  <a:pt x="754" y="0"/>
                </a:lnTo>
                <a:lnTo>
                  <a:pt x="2989" y="0"/>
                </a:lnTo>
                <a:lnTo>
                  <a:pt x="10667" y="2204"/>
                </a:lnTo>
                <a:lnTo>
                  <a:pt x="10667" y="9066"/>
                </a:lnTo>
                <a:lnTo>
                  <a:pt x="4787" y="7868"/>
                </a:lnTo>
                <a:lnTo>
                  <a:pt x="10667" y="9556"/>
                </a:lnTo>
                <a:lnTo>
                  <a:pt x="10667" y="14286"/>
                </a:lnTo>
                <a:lnTo>
                  <a:pt x="6841" y="14286"/>
                </a:lnTo>
                <a:lnTo>
                  <a:pt x="6445" y="14205"/>
                </a:lnTo>
              </a:path>
            </a:pathLst>
          </a:custGeom>
          <a:solidFill>
            <a:schemeClr val="accent6"/>
          </a:solidFill>
          <a:ln>
            <a:noFill/>
          </a:ln>
          <a:effectLst/>
        </p:spPr>
        <p:txBody>
          <a:bodyPr wrap="none" anchor="ctr"/>
          <a:lstStyle/>
          <a:p>
            <a:endParaRPr lang="en-US"/>
          </a:p>
        </p:txBody>
      </p:sp>
      <p:sp>
        <p:nvSpPr>
          <p:cNvPr id="2" name="Title 1"/>
          <p:cNvSpPr>
            <a:spLocks noGrp="1"/>
          </p:cNvSpPr>
          <p:nvPr>
            <p:ph type="title"/>
          </p:nvPr>
        </p:nvSpPr>
        <p:spPr>
          <a:xfrm>
            <a:off x="695325" y="476250"/>
            <a:ext cx="5784989" cy="1214438"/>
          </a:xfrm>
        </p:spPr>
        <p:txBody>
          <a:bodyPr/>
          <a:lstStyle>
            <a:lvl1pPr>
              <a:defRPr>
                <a:solidFill>
                  <a:schemeClr val="accent2"/>
                </a:solidFill>
              </a:defRPr>
            </a:lvl1pPr>
          </a:lstStyle>
          <a:p>
            <a:r>
              <a:rPr lang="en-US"/>
              <a:t>Click to edit Master title style</a:t>
            </a:r>
            <a:endParaRPr lang="en-GB"/>
          </a:p>
        </p:txBody>
      </p:sp>
      <p:sp>
        <p:nvSpPr>
          <p:cNvPr id="3" name="Content Placeholder 2"/>
          <p:cNvSpPr>
            <a:spLocks noGrp="1"/>
          </p:cNvSpPr>
          <p:nvPr>
            <p:ph idx="1"/>
          </p:nvPr>
        </p:nvSpPr>
        <p:spPr>
          <a:xfrm>
            <a:off x="695326" y="2168525"/>
            <a:ext cx="5784988" cy="4008438"/>
          </a:xfrm>
        </p:spPr>
        <p:txBody>
          <a:bodyPr>
            <a:normAutofit/>
          </a:bodyPr>
          <a:lstStyle>
            <a:lvl1pPr marL="228600" indent="-228600">
              <a:buClrTx/>
              <a:buFont typeface="Wingdings" pitchFamily="2" charset="2"/>
              <a:buChar char="§"/>
              <a:defRPr sz="2200"/>
            </a:lvl1pPr>
            <a:lvl2pPr marL="685800" indent="-228600">
              <a:buClrTx/>
              <a:buFont typeface="Wingdings" pitchFamily="2" charset="2"/>
              <a:buChar char="§"/>
              <a:defRPr sz="2200"/>
            </a:lvl2pPr>
            <a:lvl3pPr marL="1143000" indent="-228600">
              <a:buClrTx/>
              <a:buFont typeface="Wingdings" pitchFamily="2" charset="2"/>
              <a:buChar char="§"/>
              <a:defRPr sz="2200"/>
            </a:lvl3pPr>
            <a:lvl4pPr marL="1600200" indent="-228600">
              <a:buClrTx/>
              <a:buFont typeface="Wingdings" pitchFamily="2" charset="2"/>
              <a:buChar char="§"/>
              <a:defRPr sz="2200"/>
            </a:lvl4pPr>
            <a:lvl5pPr marL="2057400" indent="-228600">
              <a:buClrTx/>
              <a:buFont typeface="Wingdings" pitchFamily="2" charset="2"/>
              <a:buChar cha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858661B-15F7-5E48-B618-71E97AC6B34B}"/>
              </a:ext>
            </a:extLst>
          </p:cNvPr>
          <p:cNvSpPr>
            <a:spLocks noGrp="1"/>
          </p:cNvSpPr>
          <p:nvPr>
            <p:ph type="dt" sz="half" idx="10"/>
          </p:nvPr>
        </p:nvSpPr>
        <p:spPr/>
        <p:txBody>
          <a:bodyPr/>
          <a:lstStyle>
            <a:lvl1pPr>
              <a:defRPr>
                <a:solidFill>
                  <a:schemeClr val="accent1"/>
                </a:solidFill>
              </a:defRPr>
            </a:lvl1pPr>
          </a:lstStyle>
          <a:p>
            <a:fld id="{CC4FC164-D031-DE4F-9C65-2DD49AFA441D}" type="datetime6">
              <a:rPr lang="en-GB" smtClean="0"/>
              <a:t>October 25</a:t>
            </a:fld>
            <a:endParaRPr lang="en-GB"/>
          </a:p>
        </p:txBody>
      </p:sp>
      <p:sp>
        <p:nvSpPr>
          <p:cNvPr id="10" name="Slide Number Placeholder 9">
            <a:extLst>
              <a:ext uri="{FF2B5EF4-FFF2-40B4-BE49-F238E27FC236}">
                <a16:creationId xmlns:a16="http://schemas.microsoft.com/office/drawing/2014/main" id="{E8B3CD0A-42EA-B34C-9F85-03AF196DC39C}"/>
              </a:ext>
            </a:extLst>
          </p:cNvPr>
          <p:cNvSpPr>
            <a:spLocks noGrp="1"/>
          </p:cNvSpPr>
          <p:nvPr>
            <p:ph type="sldNum" sz="quarter" idx="11"/>
          </p:nvPr>
        </p:nvSpPr>
        <p:spPr/>
        <p:txBody>
          <a:bodyPr/>
          <a:lstStyle>
            <a:lvl1pPr>
              <a:defRPr>
                <a:solidFill>
                  <a:schemeClr val="tx2"/>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4091730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Gold Title and Content Half">
    <p:bg>
      <p:bgPr>
        <a:solidFill>
          <a:schemeClr val="bg1"/>
        </a:solidFill>
        <a:effectLst/>
      </p:bgPr>
    </p:bg>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23C00388-63B6-5941-AAEC-668AC54527A2}"/>
              </a:ext>
            </a:extLst>
          </p:cNvPr>
          <p:cNvSpPr>
            <a:spLocks noChangeArrowheads="1"/>
          </p:cNvSpPr>
          <p:nvPr userDrawn="1"/>
        </p:nvSpPr>
        <p:spPr bwMode="auto">
          <a:xfrm>
            <a:off x="7010401" y="0"/>
            <a:ext cx="5181600" cy="6858000"/>
          </a:xfrm>
          <a:custGeom>
            <a:avLst/>
            <a:gdLst>
              <a:gd name="T0" fmla="*/ 6445 w 10668"/>
              <a:gd name="T1" fmla="*/ 14205 h 14287"/>
              <a:gd name="T2" fmla="*/ 6726 w 10668"/>
              <a:gd name="T3" fmla="*/ 14286 h 14287"/>
              <a:gd name="T4" fmla="*/ 4573 w 10668"/>
              <a:gd name="T5" fmla="*/ 14286 h 14287"/>
              <a:gd name="T6" fmla="*/ 4699 w 10668"/>
              <a:gd name="T7" fmla="*/ 13849 h 14287"/>
              <a:gd name="T8" fmla="*/ 2907 w 10668"/>
              <a:gd name="T9" fmla="*/ 13484 h 14287"/>
              <a:gd name="T10" fmla="*/ 3447 w 10668"/>
              <a:gd name="T11" fmla="*/ 10834 h 14287"/>
              <a:gd name="T12" fmla="*/ 9917 w 10668"/>
              <a:gd name="T13" fmla="*/ 12153 h 14287"/>
              <a:gd name="T14" fmla="*/ 1705 w 10668"/>
              <a:gd name="T15" fmla="*/ 9795 h 14287"/>
              <a:gd name="T16" fmla="*/ 2398 w 10668"/>
              <a:gd name="T17" fmla="*/ 7381 h 14287"/>
              <a:gd name="T18" fmla="*/ 1489 w 10668"/>
              <a:gd name="T19" fmla="*/ 7196 h 14287"/>
              <a:gd name="T20" fmla="*/ 2158 w 10668"/>
              <a:gd name="T21" fmla="*/ 3914 h 14287"/>
              <a:gd name="T22" fmla="*/ 10173 w 10668"/>
              <a:gd name="T23" fmla="*/ 5548 h 14287"/>
              <a:gd name="T24" fmla="*/ 0 w 10668"/>
              <a:gd name="T25" fmla="*/ 2626 h 14287"/>
              <a:gd name="T26" fmla="*/ 754 w 10668"/>
              <a:gd name="T27" fmla="*/ 0 h 14287"/>
              <a:gd name="T28" fmla="*/ 2989 w 10668"/>
              <a:gd name="T29" fmla="*/ 0 h 14287"/>
              <a:gd name="T30" fmla="*/ 10667 w 10668"/>
              <a:gd name="T31" fmla="*/ 2204 h 14287"/>
              <a:gd name="T32" fmla="*/ 10667 w 10668"/>
              <a:gd name="T33" fmla="*/ 9066 h 14287"/>
              <a:gd name="T34" fmla="*/ 4787 w 10668"/>
              <a:gd name="T35" fmla="*/ 7868 h 14287"/>
              <a:gd name="T36" fmla="*/ 10667 w 10668"/>
              <a:gd name="T37" fmla="*/ 9556 h 14287"/>
              <a:gd name="T38" fmla="*/ 10667 w 10668"/>
              <a:gd name="T39" fmla="*/ 14286 h 14287"/>
              <a:gd name="T40" fmla="*/ 6841 w 10668"/>
              <a:gd name="T41" fmla="*/ 14286 h 14287"/>
              <a:gd name="T42" fmla="*/ 6445 w 10668"/>
              <a:gd name="T43" fmla="*/ 14205 h 14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68" h="14287">
                <a:moveTo>
                  <a:pt x="6445" y="14205"/>
                </a:moveTo>
                <a:lnTo>
                  <a:pt x="6726" y="14286"/>
                </a:lnTo>
                <a:lnTo>
                  <a:pt x="4573" y="14286"/>
                </a:lnTo>
                <a:lnTo>
                  <a:pt x="4699" y="13849"/>
                </a:lnTo>
                <a:lnTo>
                  <a:pt x="2907" y="13484"/>
                </a:lnTo>
                <a:lnTo>
                  <a:pt x="3447" y="10834"/>
                </a:lnTo>
                <a:lnTo>
                  <a:pt x="9917" y="12153"/>
                </a:lnTo>
                <a:lnTo>
                  <a:pt x="1705" y="9795"/>
                </a:lnTo>
                <a:lnTo>
                  <a:pt x="2398" y="7381"/>
                </a:lnTo>
                <a:lnTo>
                  <a:pt x="1489" y="7196"/>
                </a:lnTo>
                <a:lnTo>
                  <a:pt x="2158" y="3914"/>
                </a:lnTo>
                <a:lnTo>
                  <a:pt x="10173" y="5548"/>
                </a:lnTo>
                <a:lnTo>
                  <a:pt x="0" y="2626"/>
                </a:lnTo>
                <a:lnTo>
                  <a:pt x="754" y="0"/>
                </a:lnTo>
                <a:lnTo>
                  <a:pt x="2989" y="0"/>
                </a:lnTo>
                <a:lnTo>
                  <a:pt x="10667" y="2204"/>
                </a:lnTo>
                <a:lnTo>
                  <a:pt x="10667" y="9066"/>
                </a:lnTo>
                <a:lnTo>
                  <a:pt x="4787" y="7868"/>
                </a:lnTo>
                <a:lnTo>
                  <a:pt x="10667" y="9556"/>
                </a:lnTo>
                <a:lnTo>
                  <a:pt x="10667" y="14286"/>
                </a:lnTo>
                <a:lnTo>
                  <a:pt x="6841" y="14286"/>
                </a:lnTo>
                <a:lnTo>
                  <a:pt x="6445" y="14205"/>
                </a:lnTo>
              </a:path>
            </a:pathLst>
          </a:custGeom>
          <a:solidFill>
            <a:schemeClr val="accent4"/>
          </a:solidFill>
          <a:ln>
            <a:noFill/>
          </a:ln>
          <a:effectLst/>
        </p:spPr>
        <p:txBody>
          <a:bodyPr wrap="none" anchor="ctr"/>
          <a:lstStyle/>
          <a:p>
            <a:endParaRPr lang="en-US"/>
          </a:p>
        </p:txBody>
      </p:sp>
      <p:sp>
        <p:nvSpPr>
          <p:cNvPr id="2" name="Title 1"/>
          <p:cNvSpPr>
            <a:spLocks noGrp="1"/>
          </p:cNvSpPr>
          <p:nvPr>
            <p:ph type="title"/>
          </p:nvPr>
        </p:nvSpPr>
        <p:spPr>
          <a:xfrm>
            <a:off x="695325" y="476250"/>
            <a:ext cx="5784989" cy="1214438"/>
          </a:xfrm>
        </p:spPr>
        <p:txBody>
          <a:bodyPr/>
          <a:lstStyle>
            <a:lvl1pPr>
              <a:defRPr>
                <a:solidFill>
                  <a:schemeClr val="accent2"/>
                </a:solidFill>
              </a:defRPr>
            </a:lvl1pPr>
          </a:lstStyle>
          <a:p>
            <a:r>
              <a:rPr lang="en-US"/>
              <a:t>Click to edit Master title style</a:t>
            </a:r>
            <a:endParaRPr lang="en-GB"/>
          </a:p>
        </p:txBody>
      </p:sp>
      <p:sp>
        <p:nvSpPr>
          <p:cNvPr id="3" name="Content Placeholder 2"/>
          <p:cNvSpPr>
            <a:spLocks noGrp="1"/>
          </p:cNvSpPr>
          <p:nvPr>
            <p:ph idx="1"/>
          </p:nvPr>
        </p:nvSpPr>
        <p:spPr>
          <a:xfrm>
            <a:off x="695326" y="2168525"/>
            <a:ext cx="5784988" cy="4008438"/>
          </a:xfrm>
        </p:spPr>
        <p:txBody>
          <a:bodyPr>
            <a:normAutofit/>
          </a:bodyPr>
          <a:lstStyle>
            <a:lvl1pPr marL="228600" indent="-228600">
              <a:buClrTx/>
              <a:buFont typeface="Wingdings" pitchFamily="2" charset="2"/>
              <a:buChar char="§"/>
              <a:defRPr sz="2200"/>
            </a:lvl1pPr>
            <a:lvl2pPr marL="685800" indent="-228600">
              <a:buClrTx/>
              <a:buFont typeface="Wingdings" pitchFamily="2" charset="2"/>
              <a:buChar char="§"/>
              <a:defRPr sz="2200"/>
            </a:lvl2pPr>
            <a:lvl3pPr marL="1143000" indent="-228600">
              <a:buClrTx/>
              <a:buFont typeface="Wingdings" pitchFamily="2" charset="2"/>
              <a:buChar char="§"/>
              <a:defRPr sz="2200"/>
            </a:lvl3pPr>
            <a:lvl4pPr marL="1600200" indent="-228600">
              <a:buClrTx/>
              <a:buFont typeface="Wingdings" pitchFamily="2" charset="2"/>
              <a:buChar char="§"/>
              <a:defRPr sz="2200"/>
            </a:lvl4pPr>
            <a:lvl5pPr marL="2057400" indent="-228600">
              <a:buClrTx/>
              <a:buFont typeface="Wingdings" pitchFamily="2" charset="2"/>
              <a:buChar cha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858661B-15F7-5E48-B618-71E97AC6B34B}"/>
              </a:ext>
            </a:extLst>
          </p:cNvPr>
          <p:cNvSpPr>
            <a:spLocks noGrp="1"/>
          </p:cNvSpPr>
          <p:nvPr>
            <p:ph type="dt" sz="half" idx="10"/>
          </p:nvPr>
        </p:nvSpPr>
        <p:spPr/>
        <p:txBody>
          <a:bodyPr/>
          <a:lstStyle>
            <a:lvl1pPr>
              <a:defRPr>
                <a:solidFill>
                  <a:schemeClr val="accent1"/>
                </a:solidFill>
              </a:defRPr>
            </a:lvl1pPr>
          </a:lstStyle>
          <a:p>
            <a:fld id="{08759B6F-6EFF-D040-B580-4DCE0AEEE3C9}" type="datetime6">
              <a:rPr lang="en-GB" smtClean="0"/>
              <a:t>October 25</a:t>
            </a:fld>
            <a:endParaRPr lang="en-GB"/>
          </a:p>
        </p:txBody>
      </p:sp>
      <p:sp>
        <p:nvSpPr>
          <p:cNvPr id="10" name="Slide Number Placeholder 9">
            <a:extLst>
              <a:ext uri="{FF2B5EF4-FFF2-40B4-BE49-F238E27FC236}">
                <a16:creationId xmlns:a16="http://schemas.microsoft.com/office/drawing/2014/main" id="{E8B3CD0A-42EA-B34C-9F85-03AF196DC39C}"/>
              </a:ext>
            </a:extLst>
          </p:cNvPr>
          <p:cNvSpPr>
            <a:spLocks noGrp="1"/>
          </p:cNvSpPr>
          <p:nvPr>
            <p:ph type="sldNum" sz="quarter" idx="11"/>
          </p:nvPr>
        </p:nvSpPr>
        <p:spPr/>
        <p:txBody>
          <a:bodyPr/>
          <a:lstStyle>
            <a:lvl1pPr>
              <a:defRPr>
                <a:solidFill>
                  <a:schemeClr val="tx2"/>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2104993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lack Plum Title and Content Half">
    <p:bg>
      <p:bgPr>
        <a:solidFill>
          <a:schemeClr val="tx2"/>
        </a:solidFill>
        <a:effectLst/>
      </p:bgPr>
    </p:bg>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23C00388-63B6-5941-AAEC-668AC54527A2}"/>
              </a:ext>
            </a:extLst>
          </p:cNvPr>
          <p:cNvSpPr>
            <a:spLocks noChangeArrowheads="1"/>
          </p:cNvSpPr>
          <p:nvPr userDrawn="1"/>
        </p:nvSpPr>
        <p:spPr bwMode="auto">
          <a:xfrm>
            <a:off x="7010401" y="0"/>
            <a:ext cx="5181600" cy="6858000"/>
          </a:xfrm>
          <a:custGeom>
            <a:avLst/>
            <a:gdLst>
              <a:gd name="T0" fmla="*/ 6445 w 10668"/>
              <a:gd name="T1" fmla="*/ 14205 h 14287"/>
              <a:gd name="T2" fmla="*/ 6726 w 10668"/>
              <a:gd name="T3" fmla="*/ 14286 h 14287"/>
              <a:gd name="T4" fmla="*/ 4573 w 10668"/>
              <a:gd name="T5" fmla="*/ 14286 h 14287"/>
              <a:gd name="T6" fmla="*/ 4699 w 10668"/>
              <a:gd name="T7" fmla="*/ 13849 h 14287"/>
              <a:gd name="T8" fmla="*/ 2907 w 10668"/>
              <a:gd name="T9" fmla="*/ 13484 h 14287"/>
              <a:gd name="T10" fmla="*/ 3447 w 10668"/>
              <a:gd name="T11" fmla="*/ 10834 h 14287"/>
              <a:gd name="T12" fmla="*/ 9917 w 10668"/>
              <a:gd name="T13" fmla="*/ 12153 h 14287"/>
              <a:gd name="T14" fmla="*/ 1705 w 10668"/>
              <a:gd name="T15" fmla="*/ 9795 h 14287"/>
              <a:gd name="T16" fmla="*/ 2398 w 10668"/>
              <a:gd name="T17" fmla="*/ 7381 h 14287"/>
              <a:gd name="T18" fmla="*/ 1489 w 10668"/>
              <a:gd name="T19" fmla="*/ 7196 h 14287"/>
              <a:gd name="T20" fmla="*/ 2158 w 10668"/>
              <a:gd name="T21" fmla="*/ 3914 h 14287"/>
              <a:gd name="T22" fmla="*/ 10173 w 10668"/>
              <a:gd name="T23" fmla="*/ 5548 h 14287"/>
              <a:gd name="T24" fmla="*/ 0 w 10668"/>
              <a:gd name="T25" fmla="*/ 2626 h 14287"/>
              <a:gd name="T26" fmla="*/ 754 w 10668"/>
              <a:gd name="T27" fmla="*/ 0 h 14287"/>
              <a:gd name="T28" fmla="*/ 2989 w 10668"/>
              <a:gd name="T29" fmla="*/ 0 h 14287"/>
              <a:gd name="T30" fmla="*/ 10667 w 10668"/>
              <a:gd name="T31" fmla="*/ 2204 h 14287"/>
              <a:gd name="T32" fmla="*/ 10667 w 10668"/>
              <a:gd name="T33" fmla="*/ 9066 h 14287"/>
              <a:gd name="T34" fmla="*/ 4787 w 10668"/>
              <a:gd name="T35" fmla="*/ 7868 h 14287"/>
              <a:gd name="T36" fmla="*/ 10667 w 10668"/>
              <a:gd name="T37" fmla="*/ 9556 h 14287"/>
              <a:gd name="T38" fmla="*/ 10667 w 10668"/>
              <a:gd name="T39" fmla="*/ 14286 h 14287"/>
              <a:gd name="T40" fmla="*/ 6841 w 10668"/>
              <a:gd name="T41" fmla="*/ 14286 h 14287"/>
              <a:gd name="T42" fmla="*/ 6445 w 10668"/>
              <a:gd name="T43" fmla="*/ 14205 h 14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68" h="14287">
                <a:moveTo>
                  <a:pt x="6445" y="14205"/>
                </a:moveTo>
                <a:lnTo>
                  <a:pt x="6726" y="14286"/>
                </a:lnTo>
                <a:lnTo>
                  <a:pt x="4573" y="14286"/>
                </a:lnTo>
                <a:lnTo>
                  <a:pt x="4699" y="13849"/>
                </a:lnTo>
                <a:lnTo>
                  <a:pt x="2907" y="13484"/>
                </a:lnTo>
                <a:lnTo>
                  <a:pt x="3447" y="10834"/>
                </a:lnTo>
                <a:lnTo>
                  <a:pt x="9917" y="12153"/>
                </a:lnTo>
                <a:lnTo>
                  <a:pt x="1705" y="9795"/>
                </a:lnTo>
                <a:lnTo>
                  <a:pt x="2398" y="7381"/>
                </a:lnTo>
                <a:lnTo>
                  <a:pt x="1489" y="7196"/>
                </a:lnTo>
                <a:lnTo>
                  <a:pt x="2158" y="3914"/>
                </a:lnTo>
                <a:lnTo>
                  <a:pt x="10173" y="5548"/>
                </a:lnTo>
                <a:lnTo>
                  <a:pt x="0" y="2626"/>
                </a:lnTo>
                <a:lnTo>
                  <a:pt x="754" y="0"/>
                </a:lnTo>
                <a:lnTo>
                  <a:pt x="2989" y="0"/>
                </a:lnTo>
                <a:lnTo>
                  <a:pt x="10667" y="2204"/>
                </a:lnTo>
                <a:lnTo>
                  <a:pt x="10667" y="9066"/>
                </a:lnTo>
                <a:lnTo>
                  <a:pt x="4787" y="7868"/>
                </a:lnTo>
                <a:lnTo>
                  <a:pt x="10667" y="9556"/>
                </a:lnTo>
                <a:lnTo>
                  <a:pt x="10667" y="14286"/>
                </a:lnTo>
                <a:lnTo>
                  <a:pt x="6841" y="14286"/>
                </a:lnTo>
                <a:lnTo>
                  <a:pt x="6445" y="14205"/>
                </a:lnTo>
              </a:path>
            </a:pathLst>
          </a:custGeom>
          <a:solidFill>
            <a:schemeClr val="accent2"/>
          </a:solidFill>
          <a:ln>
            <a:noFill/>
          </a:ln>
          <a:effectLst/>
        </p:spPr>
        <p:txBody>
          <a:bodyPr wrap="none" anchor="ctr"/>
          <a:lstStyle/>
          <a:p>
            <a:endParaRPr lang="en-US"/>
          </a:p>
        </p:txBody>
      </p:sp>
      <p:sp>
        <p:nvSpPr>
          <p:cNvPr id="2" name="Title 1"/>
          <p:cNvSpPr>
            <a:spLocks noGrp="1"/>
          </p:cNvSpPr>
          <p:nvPr>
            <p:ph type="title"/>
          </p:nvPr>
        </p:nvSpPr>
        <p:spPr>
          <a:xfrm>
            <a:off x="695325" y="476250"/>
            <a:ext cx="5784989" cy="1214438"/>
          </a:xfrm>
        </p:spPr>
        <p:txBody>
          <a:bodyPr/>
          <a:lstStyle>
            <a:lvl1pPr>
              <a:defRPr>
                <a:solidFill>
                  <a:schemeClr val="accent2"/>
                </a:solidFill>
              </a:defRPr>
            </a:lvl1pPr>
          </a:lstStyle>
          <a:p>
            <a:r>
              <a:rPr lang="en-US"/>
              <a:t>Click to edit Master title style</a:t>
            </a:r>
            <a:endParaRPr lang="en-GB"/>
          </a:p>
        </p:txBody>
      </p:sp>
      <p:sp>
        <p:nvSpPr>
          <p:cNvPr id="3" name="Content Placeholder 2"/>
          <p:cNvSpPr>
            <a:spLocks noGrp="1"/>
          </p:cNvSpPr>
          <p:nvPr>
            <p:ph idx="1"/>
          </p:nvPr>
        </p:nvSpPr>
        <p:spPr>
          <a:xfrm>
            <a:off x="695326" y="2168525"/>
            <a:ext cx="5784988" cy="4008438"/>
          </a:xfrm>
        </p:spPr>
        <p:txBody>
          <a:bodyPr>
            <a:normAutofit/>
          </a:bodyPr>
          <a:lstStyle>
            <a:lvl1pPr marL="228600" indent="-228600">
              <a:buClrTx/>
              <a:buFont typeface="Wingdings" pitchFamily="2" charset="2"/>
              <a:buChar char="§"/>
              <a:defRPr sz="2200">
                <a:solidFill>
                  <a:schemeClr val="bg1"/>
                </a:solidFill>
              </a:defRPr>
            </a:lvl1pPr>
            <a:lvl2pPr marL="685800" indent="-228600">
              <a:buClrTx/>
              <a:buFont typeface="Wingdings" pitchFamily="2" charset="2"/>
              <a:buChar char="§"/>
              <a:defRPr sz="2200">
                <a:solidFill>
                  <a:schemeClr val="bg1"/>
                </a:solidFill>
              </a:defRPr>
            </a:lvl2pPr>
            <a:lvl3pPr marL="1143000" indent="-228600">
              <a:buClrTx/>
              <a:buFont typeface="Wingdings" pitchFamily="2" charset="2"/>
              <a:buChar char="§"/>
              <a:defRPr sz="2200">
                <a:solidFill>
                  <a:schemeClr val="bg1"/>
                </a:solidFill>
              </a:defRPr>
            </a:lvl3pPr>
            <a:lvl4pPr marL="1600200" indent="-228600">
              <a:buClrTx/>
              <a:buFont typeface="Wingdings" pitchFamily="2" charset="2"/>
              <a:buChar char="§"/>
              <a:defRPr sz="2200">
                <a:solidFill>
                  <a:schemeClr val="bg1"/>
                </a:solidFill>
              </a:defRPr>
            </a:lvl4pPr>
            <a:lvl5pPr marL="2057400" indent="-228600">
              <a:buClrTx/>
              <a:buFont typeface="Wingdings" pitchFamily="2" charset="2"/>
              <a:buChar char="§"/>
              <a:defRPr sz="2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858661B-15F7-5E48-B618-71E97AC6B34B}"/>
              </a:ext>
            </a:extLst>
          </p:cNvPr>
          <p:cNvSpPr>
            <a:spLocks noGrp="1"/>
          </p:cNvSpPr>
          <p:nvPr>
            <p:ph type="dt" sz="half" idx="10"/>
          </p:nvPr>
        </p:nvSpPr>
        <p:spPr/>
        <p:txBody>
          <a:bodyPr/>
          <a:lstStyle>
            <a:lvl1pPr>
              <a:defRPr>
                <a:solidFill>
                  <a:schemeClr val="accent1"/>
                </a:solidFill>
              </a:defRPr>
            </a:lvl1pPr>
          </a:lstStyle>
          <a:p>
            <a:fld id="{4045321A-FD2E-AB45-B223-0AEBD19B5C1D}" type="datetime6">
              <a:rPr lang="en-GB" smtClean="0"/>
              <a:t>October 25</a:t>
            </a:fld>
            <a:endParaRPr lang="en-GB"/>
          </a:p>
        </p:txBody>
      </p:sp>
      <p:sp>
        <p:nvSpPr>
          <p:cNvPr id="10" name="Slide Number Placeholder 9">
            <a:extLst>
              <a:ext uri="{FF2B5EF4-FFF2-40B4-BE49-F238E27FC236}">
                <a16:creationId xmlns:a16="http://schemas.microsoft.com/office/drawing/2014/main" id="{E8B3CD0A-42EA-B34C-9F85-03AF196DC39C}"/>
              </a:ext>
            </a:extLst>
          </p:cNvPr>
          <p:cNvSpPr>
            <a:spLocks noGrp="1"/>
          </p:cNvSpPr>
          <p:nvPr>
            <p:ph type="sldNum" sz="quarter" idx="11"/>
          </p:nvPr>
        </p:nvSpPr>
        <p:spPr/>
        <p:txBody>
          <a:bodyPr/>
          <a:lstStyle>
            <a:lvl1pPr>
              <a:defRPr>
                <a:solidFill>
                  <a:schemeClr val="bg1"/>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2053052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Black Teal Title and Content Half">
    <p:bg>
      <p:bgPr>
        <a:solidFill>
          <a:schemeClr val="tx2"/>
        </a:solidFill>
        <a:effectLst/>
      </p:bgPr>
    </p:bg>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23C00388-63B6-5941-AAEC-668AC54527A2}"/>
              </a:ext>
            </a:extLst>
          </p:cNvPr>
          <p:cNvSpPr>
            <a:spLocks noChangeArrowheads="1"/>
          </p:cNvSpPr>
          <p:nvPr userDrawn="1"/>
        </p:nvSpPr>
        <p:spPr bwMode="auto">
          <a:xfrm>
            <a:off x="7010401" y="0"/>
            <a:ext cx="5181600" cy="6858000"/>
          </a:xfrm>
          <a:custGeom>
            <a:avLst/>
            <a:gdLst>
              <a:gd name="T0" fmla="*/ 6445 w 10668"/>
              <a:gd name="T1" fmla="*/ 14205 h 14287"/>
              <a:gd name="T2" fmla="*/ 6726 w 10668"/>
              <a:gd name="T3" fmla="*/ 14286 h 14287"/>
              <a:gd name="T4" fmla="*/ 4573 w 10668"/>
              <a:gd name="T5" fmla="*/ 14286 h 14287"/>
              <a:gd name="T6" fmla="*/ 4699 w 10668"/>
              <a:gd name="T7" fmla="*/ 13849 h 14287"/>
              <a:gd name="T8" fmla="*/ 2907 w 10668"/>
              <a:gd name="T9" fmla="*/ 13484 h 14287"/>
              <a:gd name="T10" fmla="*/ 3447 w 10668"/>
              <a:gd name="T11" fmla="*/ 10834 h 14287"/>
              <a:gd name="T12" fmla="*/ 9917 w 10668"/>
              <a:gd name="T13" fmla="*/ 12153 h 14287"/>
              <a:gd name="T14" fmla="*/ 1705 w 10668"/>
              <a:gd name="T15" fmla="*/ 9795 h 14287"/>
              <a:gd name="T16" fmla="*/ 2398 w 10668"/>
              <a:gd name="T17" fmla="*/ 7381 h 14287"/>
              <a:gd name="T18" fmla="*/ 1489 w 10668"/>
              <a:gd name="T19" fmla="*/ 7196 h 14287"/>
              <a:gd name="T20" fmla="*/ 2158 w 10668"/>
              <a:gd name="T21" fmla="*/ 3914 h 14287"/>
              <a:gd name="T22" fmla="*/ 10173 w 10668"/>
              <a:gd name="T23" fmla="*/ 5548 h 14287"/>
              <a:gd name="T24" fmla="*/ 0 w 10668"/>
              <a:gd name="T25" fmla="*/ 2626 h 14287"/>
              <a:gd name="T26" fmla="*/ 754 w 10668"/>
              <a:gd name="T27" fmla="*/ 0 h 14287"/>
              <a:gd name="T28" fmla="*/ 2989 w 10668"/>
              <a:gd name="T29" fmla="*/ 0 h 14287"/>
              <a:gd name="T30" fmla="*/ 10667 w 10668"/>
              <a:gd name="T31" fmla="*/ 2204 h 14287"/>
              <a:gd name="T32" fmla="*/ 10667 w 10668"/>
              <a:gd name="T33" fmla="*/ 9066 h 14287"/>
              <a:gd name="T34" fmla="*/ 4787 w 10668"/>
              <a:gd name="T35" fmla="*/ 7868 h 14287"/>
              <a:gd name="T36" fmla="*/ 10667 w 10668"/>
              <a:gd name="T37" fmla="*/ 9556 h 14287"/>
              <a:gd name="T38" fmla="*/ 10667 w 10668"/>
              <a:gd name="T39" fmla="*/ 14286 h 14287"/>
              <a:gd name="T40" fmla="*/ 6841 w 10668"/>
              <a:gd name="T41" fmla="*/ 14286 h 14287"/>
              <a:gd name="T42" fmla="*/ 6445 w 10668"/>
              <a:gd name="T43" fmla="*/ 14205 h 14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68" h="14287">
                <a:moveTo>
                  <a:pt x="6445" y="14205"/>
                </a:moveTo>
                <a:lnTo>
                  <a:pt x="6726" y="14286"/>
                </a:lnTo>
                <a:lnTo>
                  <a:pt x="4573" y="14286"/>
                </a:lnTo>
                <a:lnTo>
                  <a:pt x="4699" y="13849"/>
                </a:lnTo>
                <a:lnTo>
                  <a:pt x="2907" y="13484"/>
                </a:lnTo>
                <a:lnTo>
                  <a:pt x="3447" y="10834"/>
                </a:lnTo>
                <a:lnTo>
                  <a:pt x="9917" y="12153"/>
                </a:lnTo>
                <a:lnTo>
                  <a:pt x="1705" y="9795"/>
                </a:lnTo>
                <a:lnTo>
                  <a:pt x="2398" y="7381"/>
                </a:lnTo>
                <a:lnTo>
                  <a:pt x="1489" y="7196"/>
                </a:lnTo>
                <a:lnTo>
                  <a:pt x="2158" y="3914"/>
                </a:lnTo>
                <a:lnTo>
                  <a:pt x="10173" y="5548"/>
                </a:lnTo>
                <a:lnTo>
                  <a:pt x="0" y="2626"/>
                </a:lnTo>
                <a:lnTo>
                  <a:pt x="754" y="0"/>
                </a:lnTo>
                <a:lnTo>
                  <a:pt x="2989" y="0"/>
                </a:lnTo>
                <a:lnTo>
                  <a:pt x="10667" y="2204"/>
                </a:lnTo>
                <a:lnTo>
                  <a:pt x="10667" y="9066"/>
                </a:lnTo>
                <a:lnTo>
                  <a:pt x="4787" y="7868"/>
                </a:lnTo>
                <a:lnTo>
                  <a:pt x="10667" y="9556"/>
                </a:lnTo>
                <a:lnTo>
                  <a:pt x="10667" y="14286"/>
                </a:lnTo>
                <a:lnTo>
                  <a:pt x="6841" y="14286"/>
                </a:lnTo>
                <a:lnTo>
                  <a:pt x="6445" y="14205"/>
                </a:lnTo>
              </a:path>
            </a:pathLst>
          </a:custGeom>
          <a:solidFill>
            <a:schemeClr val="accent6"/>
          </a:solidFill>
          <a:ln>
            <a:noFill/>
          </a:ln>
          <a:effectLst/>
        </p:spPr>
        <p:txBody>
          <a:bodyPr wrap="none" anchor="ctr"/>
          <a:lstStyle/>
          <a:p>
            <a:endParaRPr lang="en-US"/>
          </a:p>
        </p:txBody>
      </p:sp>
      <p:sp>
        <p:nvSpPr>
          <p:cNvPr id="2" name="Title 1"/>
          <p:cNvSpPr>
            <a:spLocks noGrp="1"/>
          </p:cNvSpPr>
          <p:nvPr>
            <p:ph type="title"/>
          </p:nvPr>
        </p:nvSpPr>
        <p:spPr>
          <a:xfrm>
            <a:off x="695325" y="476250"/>
            <a:ext cx="5784989" cy="1214438"/>
          </a:xfrm>
        </p:spPr>
        <p:txBody>
          <a:bodyPr/>
          <a:lstStyle>
            <a:lvl1pPr>
              <a:defRPr>
                <a:solidFill>
                  <a:schemeClr val="accent2"/>
                </a:solidFill>
              </a:defRPr>
            </a:lvl1pPr>
          </a:lstStyle>
          <a:p>
            <a:r>
              <a:rPr lang="en-US"/>
              <a:t>Click to edit Master title style</a:t>
            </a:r>
            <a:endParaRPr lang="en-GB"/>
          </a:p>
        </p:txBody>
      </p:sp>
      <p:sp>
        <p:nvSpPr>
          <p:cNvPr id="3" name="Content Placeholder 2"/>
          <p:cNvSpPr>
            <a:spLocks noGrp="1"/>
          </p:cNvSpPr>
          <p:nvPr>
            <p:ph idx="1"/>
          </p:nvPr>
        </p:nvSpPr>
        <p:spPr>
          <a:xfrm>
            <a:off x="695326" y="2168525"/>
            <a:ext cx="5784988" cy="4008438"/>
          </a:xfrm>
        </p:spPr>
        <p:txBody>
          <a:bodyPr>
            <a:normAutofit/>
          </a:bodyPr>
          <a:lstStyle>
            <a:lvl1pPr marL="228600" indent="-228600">
              <a:buClrTx/>
              <a:buFont typeface="Wingdings" pitchFamily="2" charset="2"/>
              <a:buChar char="§"/>
              <a:defRPr sz="2200">
                <a:solidFill>
                  <a:schemeClr val="bg1"/>
                </a:solidFill>
              </a:defRPr>
            </a:lvl1pPr>
            <a:lvl2pPr marL="685800" indent="-228600">
              <a:buClrTx/>
              <a:buFont typeface="Wingdings" pitchFamily="2" charset="2"/>
              <a:buChar char="§"/>
              <a:defRPr sz="2200">
                <a:solidFill>
                  <a:schemeClr val="bg1"/>
                </a:solidFill>
              </a:defRPr>
            </a:lvl2pPr>
            <a:lvl3pPr marL="1143000" indent="-228600">
              <a:buClrTx/>
              <a:buFont typeface="Wingdings" pitchFamily="2" charset="2"/>
              <a:buChar char="§"/>
              <a:defRPr sz="2200">
                <a:solidFill>
                  <a:schemeClr val="bg1"/>
                </a:solidFill>
              </a:defRPr>
            </a:lvl3pPr>
            <a:lvl4pPr marL="1600200" indent="-228600">
              <a:buClrTx/>
              <a:buFont typeface="Wingdings" pitchFamily="2" charset="2"/>
              <a:buChar char="§"/>
              <a:defRPr sz="2200">
                <a:solidFill>
                  <a:schemeClr val="bg1"/>
                </a:solidFill>
              </a:defRPr>
            </a:lvl4pPr>
            <a:lvl5pPr marL="2057400" indent="-228600">
              <a:buClrTx/>
              <a:buFont typeface="Wingdings" pitchFamily="2" charset="2"/>
              <a:buChar char="§"/>
              <a:defRPr sz="2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858661B-15F7-5E48-B618-71E97AC6B34B}"/>
              </a:ext>
            </a:extLst>
          </p:cNvPr>
          <p:cNvSpPr>
            <a:spLocks noGrp="1"/>
          </p:cNvSpPr>
          <p:nvPr>
            <p:ph type="dt" sz="half" idx="10"/>
          </p:nvPr>
        </p:nvSpPr>
        <p:spPr/>
        <p:txBody>
          <a:bodyPr/>
          <a:lstStyle>
            <a:lvl1pPr>
              <a:defRPr>
                <a:solidFill>
                  <a:schemeClr val="accent1"/>
                </a:solidFill>
              </a:defRPr>
            </a:lvl1pPr>
          </a:lstStyle>
          <a:p>
            <a:fld id="{BDDF63CA-7AAC-B64F-BFA2-83280CDABD87}" type="datetime6">
              <a:rPr lang="en-GB" smtClean="0"/>
              <a:t>October 25</a:t>
            </a:fld>
            <a:endParaRPr lang="en-GB"/>
          </a:p>
        </p:txBody>
      </p:sp>
      <p:sp>
        <p:nvSpPr>
          <p:cNvPr id="10" name="Slide Number Placeholder 9">
            <a:extLst>
              <a:ext uri="{FF2B5EF4-FFF2-40B4-BE49-F238E27FC236}">
                <a16:creationId xmlns:a16="http://schemas.microsoft.com/office/drawing/2014/main" id="{E8B3CD0A-42EA-B34C-9F85-03AF196DC39C}"/>
              </a:ext>
            </a:extLst>
          </p:cNvPr>
          <p:cNvSpPr>
            <a:spLocks noGrp="1"/>
          </p:cNvSpPr>
          <p:nvPr>
            <p:ph type="sldNum" sz="quarter" idx="11"/>
          </p:nvPr>
        </p:nvSpPr>
        <p:spPr/>
        <p:txBody>
          <a:bodyPr/>
          <a:lstStyle>
            <a:lvl1pPr>
              <a:defRPr>
                <a:solidFill>
                  <a:schemeClr val="tx2"/>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3773422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ck Gold Title and Content Half">
    <p:bg>
      <p:bgPr>
        <a:solidFill>
          <a:schemeClr val="tx2"/>
        </a:solidFill>
        <a:effectLst/>
      </p:bgPr>
    </p:bg>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23C00388-63B6-5941-AAEC-668AC54527A2}"/>
              </a:ext>
            </a:extLst>
          </p:cNvPr>
          <p:cNvSpPr>
            <a:spLocks noChangeArrowheads="1"/>
          </p:cNvSpPr>
          <p:nvPr userDrawn="1"/>
        </p:nvSpPr>
        <p:spPr bwMode="auto">
          <a:xfrm>
            <a:off x="7010401" y="0"/>
            <a:ext cx="5181600" cy="6858000"/>
          </a:xfrm>
          <a:custGeom>
            <a:avLst/>
            <a:gdLst>
              <a:gd name="T0" fmla="*/ 6445 w 10668"/>
              <a:gd name="T1" fmla="*/ 14205 h 14287"/>
              <a:gd name="T2" fmla="*/ 6726 w 10668"/>
              <a:gd name="T3" fmla="*/ 14286 h 14287"/>
              <a:gd name="T4" fmla="*/ 4573 w 10668"/>
              <a:gd name="T5" fmla="*/ 14286 h 14287"/>
              <a:gd name="T6" fmla="*/ 4699 w 10668"/>
              <a:gd name="T7" fmla="*/ 13849 h 14287"/>
              <a:gd name="T8" fmla="*/ 2907 w 10668"/>
              <a:gd name="T9" fmla="*/ 13484 h 14287"/>
              <a:gd name="T10" fmla="*/ 3447 w 10668"/>
              <a:gd name="T11" fmla="*/ 10834 h 14287"/>
              <a:gd name="T12" fmla="*/ 9917 w 10668"/>
              <a:gd name="T13" fmla="*/ 12153 h 14287"/>
              <a:gd name="T14" fmla="*/ 1705 w 10668"/>
              <a:gd name="T15" fmla="*/ 9795 h 14287"/>
              <a:gd name="T16" fmla="*/ 2398 w 10668"/>
              <a:gd name="T17" fmla="*/ 7381 h 14287"/>
              <a:gd name="T18" fmla="*/ 1489 w 10668"/>
              <a:gd name="T19" fmla="*/ 7196 h 14287"/>
              <a:gd name="T20" fmla="*/ 2158 w 10668"/>
              <a:gd name="T21" fmla="*/ 3914 h 14287"/>
              <a:gd name="T22" fmla="*/ 10173 w 10668"/>
              <a:gd name="T23" fmla="*/ 5548 h 14287"/>
              <a:gd name="T24" fmla="*/ 0 w 10668"/>
              <a:gd name="T25" fmla="*/ 2626 h 14287"/>
              <a:gd name="T26" fmla="*/ 754 w 10668"/>
              <a:gd name="T27" fmla="*/ 0 h 14287"/>
              <a:gd name="T28" fmla="*/ 2989 w 10668"/>
              <a:gd name="T29" fmla="*/ 0 h 14287"/>
              <a:gd name="T30" fmla="*/ 10667 w 10668"/>
              <a:gd name="T31" fmla="*/ 2204 h 14287"/>
              <a:gd name="T32" fmla="*/ 10667 w 10668"/>
              <a:gd name="T33" fmla="*/ 9066 h 14287"/>
              <a:gd name="T34" fmla="*/ 4787 w 10668"/>
              <a:gd name="T35" fmla="*/ 7868 h 14287"/>
              <a:gd name="T36" fmla="*/ 10667 w 10668"/>
              <a:gd name="T37" fmla="*/ 9556 h 14287"/>
              <a:gd name="T38" fmla="*/ 10667 w 10668"/>
              <a:gd name="T39" fmla="*/ 14286 h 14287"/>
              <a:gd name="T40" fmla="*/ 6841 w 10668"/>
              <a:gd name="T41" fmla="*/ 14286 h 14287"/>
              <a:gd name="T42" fmla="*/ 6445 w 10668"/>
              <a:gd name="T43" fmla="*/ 14205 h 14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68" h="14287">
                <a:moveTo>
                  <a:pt x="6445" y="14205"/>
                </a:moveTo>
                <a:lnTo>
                  <a:pt x="6726" y="14286"/>
                </a:lnTo>
                <a:lnTo>
                  <a:pt x="4573" y="14286"/>
                </a:lnTo>
                <a:lnTo>
                  <a:pt x="4699" y="13849"/>
                </a:lnTo>
                <a:lnTo>
                  <a:pt x="2907" y="13484"/>
                </a:lnTo>
                <a:lnTo>
                  <a:pt x="3447" y="10834"/>
                </a:lnTo>
                <a:lnTo>
                  <a:pt x="9917" y="12153"/>
                </a:lnTo>
                <a:lnTo>
                  <a:pt x="1705" y="9795"/>
                </a:lnTo>
                <a:lnTo>
                  <a:pt x="2398" y="7381"/>
                </a:lnTo>
                <a:lnTo>
                  <a:pt x="1489" y="7196"/>
                </a:lnTo>
                <a:lnTo>
                  <a:pt x="2158" y="3914"/>
                </a:lnTo>
                <a:lnTo>
                  <a:pt x="10173" y="5548"/>
                </a:lnTo>
                <a:lnTo>
                  <a:pt x="0" y="2626"/>
                </a:lnTo>
                <a:lnTo>
                  <a:pt x="754" y="0"/>
                </a:lnTo>
                <a:lnTo>
                  <a:pt x="2989" y="0"/>
                </a:lnTo>
                <a:lnTo>
                  <a:pt x="10667" y="2204"/>
                </a:lnTo>
                <a:lnTo>
                  <a:pt x="10667" y="9066"/>
                </a:lnTo>
                <a:lnTo>
                  <a:pt x="4787" y="7868"/>
                </a:lnTo>
                <a:lnTo>
                  <a:pt x="10667" y="9556"/>
                </a:lnTo>
                <a:lnTo>
                  <a:pt x="10667" y="14286"/>
                </a:lnTo>
                <a:lnTo>
                  <a:pt x="6841" y="14286"/>
                </a:lnTo>
                <a:lnTo>
                  <a:pt x="6445" y="14205"/>
                </a:lnTo>
              </a:path>
            </a:pathLst>
          </a:custGeom>
          <a:solidFill>
            <a:schemeClr val="accent4"/>
          </a:solidFill>
          <a:ln>
            <a:noFill/>
          </a:ln>
          <a:effectLst/>
        </p:spPr>
        <p:txBody>
          <a:bodyPr wrap="none" anchor="ctr"/>
          <a:lstStyle/>
          <a:p>
            <a:endParaRPr lang="en-US"/>
          </a:p>
        </p:txBody>
      </p:sp>
      <p:sp>
        <p:nvSpPr>
          <p:cNvPr id="2" name="Title 1"/>
          <p:cNvSpPr>
            <a:spLocks noGrp="1"/>
          </p:cNvSpPr>
          <p:nvPr>
            <p:ph type="title"/>
          </p:nvPr>
        </p:nvSpPr>
        <p:spPr>
          <a:xfrm>
            <a:off x="695325" y="476250"/>
            <a:ext cx="5784989" cy="1214438"/>
          </a:xfrm>
        </p:spPr>
        <p:txBody>
          <a:bodyPr/>
          <a:lstStyle>
            <a:lvl1pPr>
              <a:defRPr>
                <a:solidFill>
                  <a:schemeClr val="accent2"/>
                </a:solidFill>
              </a:defRPr>
            </a:lvl1pPr>
          </a:lstStyle>
          <a:p>
            <a:r>
              <a:rPr lang="en-US"/>
              <a:t>Click to edit Master title style</a:t>
            </a:r>
            <a:endParaRPr lang="en-GB"/>
          </a:p>
        </p:txBody>
      </p:sp>
      <p:sp>
        <p:nvSpPr>
          <p:cNvPr id="3" name="Content Placeholder 2"/>
          <p:cNvSpPr>
            <a:spLocks noGrp="1"/>
          </p:cNvSpPr>
          <p:nvPr>
            <p:ph idx="1"/>
          </p:nvPr>
        </p:nvSpPr>
        <p:spPr>
          <a:xfrm>
            <a:off x="695326" y="2168525"/>
            <a:ext cx="5784988" cy="4008438"/>
          </a:xfrm>
        </p:spPr>
        <p:txBody>
          <a:bodyPr>
            <a:normAutofit/>
          </a:bodyPr>
          <a:lstStyle>
            <a:lvl1pPr marL="228600" indent="-228600">
              <a:buClrTx/>
              <a:buFont typeface="Wingdings" pitchFamily="2" charset="2"/>
              <a:buChar char="§"/>
              <a:defRPr sz="2200">
                <a:solidFill>
                  <a:schemeClr val="bg1"/>
                </a:solidFill>
              </a:defRPr>
            </a:lvl1pPr>
            <a:lvl2pPr marL="685800" indent="-228600">
              <a:buClrTx/>
              <a:buFont typeface="Wingdings" pitchFamily="2" charset="2"/>
              <a:buChar char="§"/>
              <a:defRPr sz="2200">
                <a:solidFill>
                  <a:schemeClr val="bg1"/>
                </a:solidFill>
              </a:defRPr>
            </a:lvl2pPr>
            <a:lvl3pPr marL="1143000" indent="-228600">
              <a:buClrTx/>
              <a:buFont typeface="Wingdings" pitchFamily="2" charset="2"/>
              <a:buChar char="§"/>
              <a:defRPr sz="2200">
                <a:solidFill>
                  <a:schemeClr val="bg1"/>
                </a:solidFill>
              </a:defRPr>
            </a:lvl3pPr>
            <a:lvl4pPr marL="1600200" indent="-228600">
              <a:buClrTx/>
              <a:buFont typeface="Wingdings" pitchFamily="2" charset="2"/>
              <a:buChar char="§"/>
              <a:defRPr sz="2200">
                <a:solidFill>
                  <a:schemeClr val="bg1"/>
                </a:solidFill>
              </a:defRPr>
            </a:lvl4pPr>
            <a:lvl5pPr marL="2057400" indent="-228600">
              <a:buClrTx/>
              <a:buFont typeface="Wingdings" pitchFamily="2" charset="2"/>
              <a:buChar char="§"/>
              <a:defRPr sz="2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858661B-15F7-5E48-B618-71E97AC6B34B}"/>
              </a:ext>
            </a:extLst>
          </p:cNvPr>
          <p:cNvSpPr>
            <a:spLocks noGrp="1"/>
          </p:cNvSpPr>
          <p:nvPr>
            <p:ph type="dt" sz="half" idx="10"/>
          </p:nvPr>
        </p:nvSpPr>
        <p:spPr/>
        <p:txBody>
          <a:bodyPr/>
          <a:lstStyle>
            <a:lvl1pPr>
              <a:defRPr>
                <a:solidFill>
                  <a:schemeClr val="accent1"/>
                </a:solidFill>
              </a:defRPr>
            </a:lvl1pPr>
          </a:lstStyle>
          <a:p>
            <a:fld id="{391E7AB7-16E9-CC47-A48F-262E5C14F9C8}" type="datetime6">
              <a:rPr lang="en-GB" smtClean="0"/>
              <a:t>October 25</a:t>
            </a:fld>
            <a:endParaRPr lang="en-GB"/>
          </a:p>
        </p:txBody>
      </p:sp>
      <p:sp>
        <p:nvSpPr>
          <p:cNvPr id="10" name="Slide Number Placeholder 9">
            <a:extLst>
              <a:ext uri="{FF2B5EF4-FFF2-40B4-BE49-F238E27FC236}">
                <a16:creationId xmlns:a16="http://schemas.microsoft.com/office/drawing/2014/main" id="{E8B3CD0A-42EA-B34C-9F85-03AF196DC39C}"/>
              </a:ext>
            </a:extLst>
          </p:cNvPr>
          <p:cNvSpPr>
            <a:spLocks noGrp="1"/>
          </p:cNvSpPr>
          <p:nvPr>
            <p:ph type="sldNum" sz="quarter" idx="11"/>
          </p:nvPr>
        </p:nvSpPr>
        <p:spPr/>
        <p:txBody>
          <a:bodyPr/>
          <a:lstStyle>
            <a:lvl1pPr>
              <a:defRPr>
                <a:solidFill>
                  <a:schemeClr val="tx2"/>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550749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Plum Title and Content with Imag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5C38B6C0-5A3B-CC06-B40E-62D7CF42C84B}"/>
              </a:ext>
            </a:extLst>
          </p:cNvPr>
          <p:cNvSpPr>
            <a:spLocks noChangeArrowheads="1"/>
          </p:cNvSpPr>
          <p:nvPr userDrawn="1"/>
        </p:nvSpPr>
        <p:spPr bwMode="auto">
          <a:xfrm>
            <a:off x="7071785" y="0"/>
            <a:ext cx="5120216" cy="6858000"/>
          </a:xfrm>
          <a:custGeom>
            <a:avLst/>
            <a:gdLst>
              <a:gd name="T0" fmla="*/ 6445 w 10668"/>
              <a:gd name="T1" fmla="*/ 14205 h 14287"/>
              <a:gd name="T2" fmla="*/ 6726 w 10668"/>
              <a:gd name="T3" fmla="*/ 14286 h 14287"/>
              <a:gd name="T4" fmla="*/ 4573 w 10668"/>
              <a:gd name="T5" fmla="*/ 14286 h 14287"/>
              <a:gd name="T6" fmla="*/ 4699 w 10668"/>
              <a:gd name="T7" fmla="*/ 13849 h 14287"/>
              <a:gd name="T8" fmla="*/ 2907 w 10668"/>
              <a:gd name="T9" fmla="*/ 13484 h 14287"/>
              <a:gd name="T10" fmla="*/ 3447 w 10668"/>
              <a:gd name="T11" fmla="*/ 10834 h 14287"/>
              <a:gd name="T12" fmla="*/ 9917 w 10668"/>
              <a:gd name="T13" fmla="*/ 12153 h 14287"/>
              <a:gd name="T14" fmla="*/ 1705 w 10668"/>
              <a:gd name="T15" fmla="*/ 9795 h 14287"/>
              <a:gd name="T16" fmla="*/ 2398 w 10668"/>
              <a:gd name="T17" fmla="*/ 7381 h 14287"/>
              <a:gd name="T18" fmla="*/ 1489 w 10668"/>
              <a:gd name="T19" fmla="*/ 7196 h 14287"/>
              <a:gd name="T20" fmla="*/ 2158 w 10668"/>
              <a:gd name="T21" fmla="*/ 3914 h 14287"/>
              <a:gd name="T22" fmla="*/ 10173 w 10668"/>
              <a:gd name="T23" fmla="*/ 5548 h 14287"/>
              <a:gd name="T24" fmla="*/ 0 w 10668"/>
              <a:gd name="T25" fmla="*/ 2626 h 14287"/>
              <a:gd name="T26" fmla="*/ 754 w 10668"/>
              <a:gd name="T27" fmla="*/ 0 h 14287"/>
              <a:gd name="T28" fmla="*/ 2989 w 10668"/>
              <a:gd name="T29" fmla="*/ 0 h 14287"/>
              <a:gd name="T30" fmla="*/ 10667 w 10668"/>
              <a:gd name="T31" fmla="*/ 2204 h 14287"/>
              <a:gd name="T32" fmla="*/ 10667 w 10668"/>
              <a:gd name="T33" fmla="*/ 9066 h 14287"/>
              <a:gd name="T34" fmla="*/ 4787 w 10668"/>
              <a:gd name="T35" fmla="*/ 7868 h 14287"/>
              <a:gd name="T36" fmla="*/ 10667 w 10668"/>
              <a:gd name="T37" fmla="*/ 9556 h 14287"/>
              <a:gd name="T38" fmla="*/ 10667 w 10668"/>
              <a:gd name="T39" fmla="*/ 14286 h 14287"/>
              <a:gd name="T40" fmla="*/ 6841 w 10668"/>
              <a:gd name="T41" fmla="*/ 14286 h 14287"/>
              <a:gd name="T42" fmla="*/ 6445 w 10668"/>
              <a:gd name="T43" fmla="*/ 14205 h 14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68" h="14287">
                <a:moveTo>
                  <a:pt x="6445" y="14205"/>
                </a:moveTo>
                <a:lnTo>
                  <a:pt x="6726" y="14286"/>
                </a:lnTo>
                <a:lnTo>
                  <a:pt x="4573" y="14286"/>
                </a:lnTo>
                <a:lnTo>
                  <a:pt x="4699" y="13849"/>
                </a:lnTo>
                <a:lnTo>
                  <a:pt x="2907" y="13484"/>
                </a:lnTo>
                <a:lnTo>
                  <a:pt x="3447" y="10834"/>
                </a:lnTo>
                <a:lnTo>
                  <a:pt x="9917" y="12153"/>
                </a:lnTo>
                <a:lnTo>
                  <a:pt x="1705" y="9795"/>
                </a:lnTo>
                <a:lnTo>
                  <a:pt x="2398" y="7381"/>
                </a:lnTo>
                <a:lnTo>
                  <a:pt x="1489" y="7196"/>
                </a:lnTo>
                <a:lnTo>
                  <a:pt x="2158" y="3914"/>
                </a:lnTo>
                <a:lnTo>
                  <a:pt x="10173" y="5548"/>
                </a:lnTo>
                <a:lnTo>
                  <a:pt x="0" y="2626"/>
                </a:lnTo>
                <a:lnTo>
                  <a:pt x="754" y="0"/>
                </a:lnTo>
                <a:lnTo>
                  <a:pt x="2989" y="0"/>
                </a:lnTo>
                <a:lnTo>
                  <a:pt x="10667" y="2204"/>
                </a:lnTo>
                <a:lnTo>
                  <a:pt x="10667" y="9066"/>
                </a:lnTo>
                <a:lnTo>
                  <a:pt x="4787" y="7868"/>
                </a:lnTo>
                <a:lnTo>
                  <a:pt x="10667" y="9556"/>
                </a:lnTo>
                <a:lnTo>
                  <a:pt x="10667" y="14286"/>
                </a:lnTo>
                <a:lnTo>
                  <a:pt x="6841" y="14286"/>
                </a:lnTo>
                <a:lnTo>
                  <a:pt x="6445" y="14205"/>
                </a:lnTo>
              </a:path>
            </a:pathLst>
          </a:custGeom>
          <a:solidFill>
            <a:schemeClr val="accent2"/>
          </a:solidFill>
          <a:ln>
            <a:noFill/>
          </a:ln>
          <a:effectLst/>
        </p:spPr>
        <p:txBody>
          <a:bodyPr wrap="none" anchor="ctr"/>
          <a:lstStyle/>
          <a:p>
            <a:endParaRPr lang="en-US"/>
          </a:p>
        </p:txBody>
      </p:sp>
      <p:sp>
        <p:nvSpPr>
          <p:cNvPr id="2" name="Title 1"/>
          <p:cNvSpPr>
            <a:spLocks noGrp="1"/>
          </p:cNvSpPr>
          <p:nvPr>
            <p:ph type="title"/>
          </p:nvPr>
        </p:nvSpPr>
        <p:spPr>
          <a:xfrm>
            <a:off x="695325" y="476250"/>
            <a:ext cx="5716361" cy="1214438"/>
          </a:xfrm>
        </p:spPr>
        <p:txBody>
          <a:bodyPr/>
          <a:lstStyle>
            <a:lvl1pPr>
              <a:defRPr>
                <a:solidFill>
                  <a:schemeClr val="accent2"/>
                </a:solidFill>
              </a:defRPr>
            </a:lvl1pPr>
          </a:lstStyle>
          <a:p>
            <a:r>
              <a:rPr lang="en-US"/>
              <a:t>Click to edit Master title style</a:t>
            </a:r>
            <a:endParaRPr lang="en-GB"/>
          </a:p>
        </p:txBody>
      </p:sp>
      <p:sp>
        <p:nvSpPr>
          <p:cNvPr id="3" name="Content Placeholder 2"/>
          <p:cNvSpPr>
            <a:spLocks noGrp="1"/>
          </p:cNvSpPr>
          <p:nvPr>
            <p:ph idx="1"/>
          </p:nvPr>
        </p:nvSpPr>
        <p:spPr>
          <a:xfrm>
            <a:off x="695326" y="2168525"/>
            <a:ext cx="5716360" cy="4008438"/>
          </a:xfrm>
        </p:spPr>
        <p:txBody>
          <a:bodyPr>
            <a:normAutofit/>
          </a:bodyPr>
          <a:lstStyle>
            <a:lvl1pPr marL="228600" indent="-228600">
              <a:buClrTx/>
              <a:buFont typeface="Wingdings" pitchFamily="2" charset="2"/>
              <a:buChar char="§"/>
              <a:defRPr sz="2200"/>
            </a:lvl1pPr>
            <a:lvl2pPr marL="685800" indent="-228600">
              <a:buClrTx/>
              <a:buFont typeface="Wingdings" pitchFamily="2" charset="2"/>
              <a:buChar char="§"/>
              <a:defRPr sz="2200"/>
            </a:lvl2pPr>
            <a:lvl3pPr marL="1143000" indent="-228600">
              <a:buClrTx/>
              <a:buFont typeface="Wingdings" pitchFamily="2" charset="2"/>
              <a:buChar char="§"/>
              <a:defRPr sz="2200"/>
            </a:lvl3pPr>
            <a:lvl4pPr marL="1600200" indent="-228600">
              <a:buClrTx/>
              <a:buFont typeface="Wingdings" pitchFamily="2" charset="2"/>
              <a:buChar char="§"/>
              <a:defRPr sz="2200"/>
            </a:lvl4pPr>
            <a:lvl5pPr marL="2057400" indent="-228600">
              <a:buClrTx/>
              <a:buFont typeface="Wingdings" pitchFamily="2" charset="2"/>
              <a:buChar cha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F42EF19-A871-7C46-8FA5-6CC4A5191AB2}"/>
              </a:ext>
            </a:extLst>
          </p:cNvPr>
          <p:cNvSpPr>
            <a:spLocks noGrp="1"/>
          </p:cNvSpPr>
          <p:nvPr>
            <p:ph type="dt" sz="half" idx="10"/>
          </p:nvPr>
        </p:nvSpPr>
        <p:spPr/>
        <p:txBody>
          <a:bodyPr/>
          <a:lstStyle/>
          <a:p>
            <a:fld id="{A7B86768-8D12-B14E-A23A-AE4CD40EE1D5}" type="datetime6">
              <a:rPr lang="en-GB" smtClean="0"/>
              <a:t>October 25</a:t>
            </a:fld>
            <a:endParaRPr lang="en-GB"/>
          </a:p>
        </p:txBody>
      </p:sp>
      <p:pic>
        <p:nvPicPr>
          <p:cNvPr id="6" name="Picture 5">
            <a:extLst>
              <a:ext uri="{FF2B5EF4-FFF2-40B4-BE49-F238E27FC236}">
                <a16:creationId xmlns:a16="http://schemas.microsoft.com/office/drawing/2014/main" id="{568EC17D-57C5-9D60-D9C6-AC8A64EC5D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019925" y="0"/>
            <a:ext cx="5168900" cy="6858000"/>
          </a:xfrm>
          <a:prstGeom prst="rect">
            <a:avLst/>
          </a:prstGeom>
        </p:spPr>
      </p:pic>
      <p:sp>
        <p:nvSpPr>
          <p:cNvPr id="8" name="Slide Number Placeholder 7">
            <a:extLst>
              <a:ext uri="{FF2B5EF4-FFF2-40B4-BE49-F238E27FC236}">
                <a16:creationId xmlns:a16="http://schemas.microsoft.com/office/drawing/2014/main" id="{26D3FA77-5D3D-094F-B66C-A2B33559A072}"/>
              </a:ext>
            </a:extLst>
          </p:cNvPr>
          <p:cNvSpPr>
            <a:spLocks noGrp="1"/>
          </p:cNvSpPr>
          <p:nvPr>
            <p:ph type="sldNum" sz="quarter" idx="11"/>
          </p:nvPr>
        </p:nvSpPr>
        <p:spPr/>
        <p:txBody>
          <a:bodyPr/>
          <a:lstStyle>
            <a:lvl1pPr>
              <a:defRPr>
                <a:solidFill>
                  <a:schemeClr val="bg1"/>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2396033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l Title and Content with Image">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BBE8DB45-06DB-F349-841D-2E6E81BC5AF6}"/>
              </a:ext>
            </a:extLst>
          </p:cNvPr>
          <p:cNvSpPr>
            <a:spLocks noChangeArrowheads="1"/>
          </p:cNvSpPr>
          <p:nvPr/>
        </p:nvSpPr>
        <p:spPr bwMode="auto">
          <a:xfrm>
            <a:off x="7071785" y="0"/>
            <a:ext cx="5120216" cy="6858000"/>
          </a:xfrm>
          <a:custGeom>
            <a:avLst/>
            <a:gdLst>
              <a:gd name="T0" fmla="*/ 6445 w 10668"/>
              <a:gd name="T1" fmla="*/ 14205 h 14287"/>
              <a:gd name="T2" fmla="*/ 6726 w 10668"/>
              <a:gd name="T3" fmla="*/ 14286 h 14287"/>
              <a:gd name="T4" fmla="*/ 4573 w 10668"/>
              <a:gd name="T5" fmla="*/ 14286 h 14287"/>
              <a:gd name="T6" fmla="*/ 4699 w 10668"/>
              <a:gd name="T7" fmla="*/ 13849 h 14287"/>
              <a:gd name="T8" fmla="*/ 2907 w 10668"/>
              <a:gd name="T9" fmla="*/ 13484 h 14287"/>
              <a:gd name="T10" fmla="*/ 3447 w 10668"/>
              <a:gd name="T11" fmla="*/ 10834 h 14287"/>
              <a:gd name="T12" fmla="*/ 9917 w 10668"/>
              <a:gd name="T13" fmla="*/ 12153 h 14287"/>
              <a:gd name="T14" fmla="*/ 1705 w 10668"/>
              <a:gd name="T15" fmla="*/ 9795 h 14287"/>
              <a:gd name="T16" fmla="*/ 2398 w 10668"/>
              <a:gd name="T17" fmla="*/ 7381 h 14287"/>
              <a:gd name="T18" fmla="*/ 1489 w 10668"/>
              <a:gd name="T19" fmla="*/ 7196 h 14287"/>
              <a:gd name="T20" fmla="*/ 2158 w 10668"/>
              <a:gd name="T21" fmla="*/ 3914 h 14287"/>
              <a:gd name="T22" fmla="*/ 10173 w 10668"/>
              <a:gd name="T23" fmla="*/ 5548 h 14287"/>
              <a:gd name="T24" fmla="*/ 0 w 10668"/>
              <a:gd name="T25" fmla="*/ 2626 h 14287"/>
              <a:gd name="T26" fmla="*/ 754 w 10668"/>
              <a:gd name="T27" fmla="*/ 0 h 14287"/>
              <a:gd name="T28" fmla="*/ 2989 w 10668"/>
              <a:gd name="T29" fmla="*/ 0 h 14287"/>
              <a:gd name="T30" fmla="*/ 10667 w 10668"/>
              <a:gd name="T31" fmla="*/ 2204 h 14287"/>
              <a:gd name="T32" fmla="*/ 10667 w 10668"/>
              <a:gd name="T33" fmla="*/ 9066 h 14287"/>
              <a:gd name="T34" fmla="*/ 4787 w 10668"/>
              <a:gd name="T35" fmla="*/ 7868 h 14287"/>
              <a:gd name="T36" fmla="*/ 10667 w 10668"/>
              <a:gd name="T37" fmla="*/ 9556 h 14287"/>
              <a:gd name="T38" fmla="*/ 10667 w 10668"/>
              <a:gd name="T39" fmla="*/ 14286 h 14287"/>
              <a:gd name="T40" fmla="*/ 6841 w 10668"/>
              <a:gd name="T41" fmla="*/ 14286 h 14287"/>
              <a:gd name="T42" fmla="*/ 6445 w 10668"/>
              <a:gd name="T43" fmla="*/ 14205 h 14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68" h="14287">
                <a:moveTo>
                  <a:pt x="6445" y="14205"/>
                </a:moveTo>
                <a:lnTo>
                  <a:pt x="6726" y="14286"/>
                </a:lnTo>
                <a:lnTo>
                  <a:pt x="4573" y="14286"/>
                </a:lnTo>
                <a:lnTo>
                  <a:pt x="4699" y="13849"/>
                </a:lnTo>
                <a:lnTo>
                  <a:pt x="2907" y="13484"/>
                </a:lnTo>
                <a:lnTo>
                  <a:pt x="3447" y="10834"/>
                </a:lnTo>
                <a:lnTo>
                  <a:pt x="9917" y="12153"/>
                </a:lnTo>
                <a:lnTo>
                  <a:pt x="1705" y="9795"/>
                </a:lnTo>
                <a:lnTo>
                  <a:pt x="2398" y="7381"/>
                </a:lnTo>
                <a:lnTo>
                  <a:pt x="1489" y="7196"/>
                </a:lnTo>
                <a:lnTo>
                  <a:pt x="2158" y="3914"/>
                </a:lnTo>
                <a:lnTo>
                  <a:pt x="10173" y="5548"/>
                </a:lnTo>
                <a:lnTo>
                  <a:pt x="0" y="2626"/>
                </a:lnTo>
                <a:lnTo>
                  <a:pt x="754" y="0"/>
                </a:lnTo>
                <a:lnTo>
                  <a:pt x="2989" y="0"/>
                </a:lnTo>
                <a:lnTo>
                  <a:pt x="10667" y="2204"/>
                </a:lnTo>
                <a:lnTo>
                  <a:pt x="10667" y="9066"/>
                </a:lnTo>
                <a:lnTo>
                  <a:pt x="4787" y="7868"/>
                </a:lnTo>
                <a:lnTo>
                  <a:pt x="10667" y="9556"/>
                </a:lnTo>
                <a:lnTo>
                  <a:pt x="10667" y="14286"/>
                </a:lnTo>
                <a:lnTo>
                  <a:pt x="6841" y="14286"/>
                </a:lnTo>
                <a:lnTo>
                  <a:pt x="6445" y="14205"/>
                </a:lnTo>
              </a:path>
            </a:pathLst>
          </a:custGeom>
          <a:solidFill>
            <a:schemeClr val="accent6"/>
          </a:solidFill>
          <a:ln>
            <a:noFill/>
          </a:ln>
          <a:effectLst/>
        </p:spPr>
        <p:txBody>
          <a:bodyPr wrap="none" anchor="ctr"/>
          <a:lstStyle/>
          <a:p>
            <a:endParaRPr lang="en-US"/>
          </a:p>
        </p:txBody>
      </p:sp>
      <p:pic>
        <p:nvPicPr>
          <p:cNvPr id="11" name="Picture 10">
            <a:extLst>
              <a:ext uri="{FF2B5EF4-FFF2-40B4-BE49-F238E27FC236}">
                <a16:creationId xmlns:a16="http://schemas.microsoft.com/office/drawing/2014/main" id="{3AE28765-B176-124E-B0DC-2DFBB1F3454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67600" y="0"/>
            <a:ext cx="4724400" cy="6858000"/>
          </a:xfrm>
          <a:prstGeom prst="rect">
            <a:avLst/>
          </a:prstGeom>
        </p:spPr>
      </p:pic>
      <p:sp>
        <p:nvSpPr>
          <p:cNvPr id="10" name="Title 1">
            <a:extLst>
              <a:ext uri="{FF2B5EF4-FFF2-40B4-BE49-F238E27FC236}">
                <a16:creationId xmlns:a16="http://schemas.microsoft.com/office/drawing/2014/main" id="{2C7D73AA-F899-7746-AADD-9302A3DAD067}"/>
              </a:ext>
            </a:extLst>
          </p:cNvPr>
          <p:cNvSpPr>
            <a:spLocks noGrp="1"/>
          </p:cNvSpPr>
          <p:nvPr>
            <p:ph type="title"/>
          </p:nvPr>
        </p:nvSpPr>
        <p:spPr>
          <a:xfrm>
            <a:off x="695325" y="476250"/>
            <a:ext cx="5716361" cy="1214438"/>
          </a:xfrm>
        </p:spPr>
        <p:txBody>
          <a:bodyPr/>
          <a:lstStyle>
            <a:lvl1pPr>
              <a:defRPr>
                <a:solidFill>
                  <a:schemeClr val="accent2"/>
                </a:solidFill>
              </a:defRPr>
            </a:lvl1pPr>
          </a:lstStyle>
          <a:p>
            <a:r>
              <a:rPr lang="en-US"/>
              <a:t>Click to edit Master title style</a:t>
            </a:r>
            <a:endParaRPr lang="en-GB"/>
          </a:p>
        </p:txBody>
      </p:sp>
      <p:sp>
        <p:nvSpPr>
          <p:cNvPr id="12" name="Content Placeholder 2">
            <a:extLst>
              <a:ext uri="{FF2B5EF4-FFF2-40B4-BE49-F238E27FC236}">
                <a16:creationId xmlns:a16="http://schemas.microsoft.com/office/drawing/2014/main" id="{2DA512EF-4749-2C42-968F-7FDD3B3F260F}"/>
              </a:ext>
            </a:extLst>
          </p:cNvPr>
          <p:cNvSpPr>
            <a:spLocks noGrp="1"/>
          </p:cNvSpPr>
          <p:nvPr>
            <p:ph idx="1"/>
          </p:nvPr>
        </p:nvSpPr>
        <p:spPr>
          <a:xfrm>
            <a:off x="695326" y="2168525"/>
            <a:ext cx="5716360" cy="4008438"/>
          </a:xfrm>
        </p:spPr>
        <p:txBody>
          <a:bodyPr>
            <a:normAutofit/>
          </a:bodyPr>
          <a:lstStyle>
            <a:lvl1pPr marL="228600" indent="-228600">
              <a:buClrTx/>
              <a:buFont typeface="Wingdings" pitchFamily="2" charset="2"/>
              <a:buChar char="§"/>
              <a:defRPr sz="2200"/>
            </a:lvl1pPr>
            <a:lvl2pPr marL="685800" indent="-228600">
              <a:buClrTx/>
              <a:buFont typeface="Wingdings" pitchFamily="2" charset="2"/>
              <a:buChar char="§"/>
              <a:defRPr sz="2200"/>
            </a:lvl2pPr>
            <a:lvl3pPr marL="1143000" indent="-228600">
              <a:buClrTx/>
              <a:buFont typeface="Wingdings" pitchFamily="2" charset="2"/>
              <a:buChar char="§"/>
              <a:defRPr sz="2200"/>
            </a:lvl3pPr>
            <a:lvl4pPr marL="1600200" indent="-228600">
              <a:buClrTx/>
              <a:buFont typeface="Wingdings" pitchFamily="2" charset="2"/>
              <a:buChar char="§"/>
              <a:defRPr sz="2200"/>
            </a:lvl4pPr>
            <a:lvl5pPr marL="2057400" indent="-228600">
              <a:buClrTx/>
              <a:buFont typeface="Wingdings" pitchFamily="2" charset="2"/>
              <a:buChar cha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Date Placeholder 1">
            <a:extLst>
              <a:ext uri="{FF2B5EF4-FFF2-40B4-BE49-F238E27FC236}">
                <a16:creationId xmlns:a16="http://schemas.microsoft.com/office/drawing/2014/main" id="{38736B44-AEB4-654E-9525-8004400543AC}"/>
              </a:ext>
            </a:extLst>
          </p:cNvPr>
          <p:cNvSpPr>
            <a:spLocks noGrp="1"/>
          </p:cNvSpPr>
          <p:nvPr>
            <p:ph type="dt" sz="half" idx="10"/>
          </p:nvPr>
        </p:nvSpPr>
        <p:spPr/>
        <p:txBody>
          <a:bodyPr/>
          <a:lstStyle/>
          <a:p>
            <a:fld id="{5663A45B-AAB7-3D45-9BDC-7CF51D5381D8}" type="datetime6">
              <a:rPr lang="en-GB" smtClean="0"/>
              <a:t>October 25</a:t>
            </a:fld>
            <a:endParaRPr lang="en-GB"/>
          </a:p>
        </p:txBody>
      </p:sp>
      <p:sp>
        <p:nvSpPr>
          <p:cNvPr id="3" name="Slide Number Placeholder 2">
            <a:extLst>
              <a:ext uri="{FF2B5EF4-FFF2-40B4-BE49-F238E27FC236}">
                <a16:creationId xmlns:a16="http://schemas.microsoft.com/office/drawing/2014/main" id="{F3755E8C-8E79-FF4A-BBD0-B8DAEC673535}"/>
              </a:ext>
            </a:extLst>
          </p:cNvPr>
          <p:cNvSpPr>
            <a:spLocks noGrp="1"/>
          </p:cNvSpPr>
          <p:nvPr>
            <p:ph type="sldNum" sz="quarter" idx="11"/>
          </p:nvPr>
        </p:nvSpPr>
        <p:spPr/>
        <p:txBody>
          <a:bodyPr/>
          <a:lstStyle>
            <a:lvl1pPr>
              <a:defRPr>
                <a:solidFill>
                  <a:schemeClr val="bg2"/>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214967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9C32CF-4BB9-8345-AAAE-D3410F30BC7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 name="Freeform 27">
            <a:extLst>
              <a:ext uri="{FF2B5EF4-FFF2-40B4-BE49-F238E27FC236}">
                <a16:creationId xmlns:a16="http://schemas.microsoft.com/office/drawing/2014/main" id="{8DC15BFF-543A-7B47-97FC-1C528273F3F8}"/>
              </a:ext>
            </a:extLst>
          </p:cNvPr>
          <p:cNvSpPr/>
          <p:nvPr userDrawn="1"/>
        </p:nvSpPr>
        <p:spPr>
          <a:xfrm>
            <a:off x="0" y="1"/>
            <a:ext cx="5090490" cy="5214703"/>
          </a:xfrm>
          <a:custGeom>
            <a:avLst/>
            <a:gdLst>
              <a:gd name="connsiteX0" fmla="*/ 0 w 5090490"/>
              <a:gd name="connsiteY0" fmla="*/ 0 h 5214703"/>
              <a:gd name="connsiteX1" fmla="*/ 4119663 w 5090490"/>
              <a:gd name="connsiteY1" fmla="*/ 0 h 5214703"/>
              <a:gd name="connsiteX2" fmla="*/ 4168103 w 5090490"/>
              <a:gd name="connsiteY2" fmla="*/ 937580 h 5214703"/>
              <a:gd name="connsiteX3" fmla="*/ 4968655 w 5090490"/>
              <a:gd name="connsiteY3" fmla="*/ 958149 h 5214703"/>
              <a:gd name="connsiteX4" fmla="*/ 4928729 w 5090490"/>
              <a:gd name="connsiteY4" fmla="*/ 2615468 h 5214703"/>
              <a:gd name="connsiteX5" fmla="*/ 4411082 w 5090490"/>
              <a:gd name="connsiteY5" fmla="*/ 2601943 h 5214703"/>
              <a:gd name="connsiteX6" fmla="*/ 4467757 w 5090490"/>
              <a:gd name="connsiteY6" fmla="*/ 3673343 h 5214703"/>
              <a:gd name="connsiteX7" fmla="*/ 2843662 w 5090490"/>
              <a:gd name="connsiteY7" fmla="*/ 3758100 h 5214703"/>
              <a:gd name="connsiteX8" fmla="*/ 5090490 w 5090490"/>
              <a:gd name="connsiteY8" fmla="*/ 3817853 h 5214703"/>
              <a:gd name="connsiteX9" fmla="*/ 5056704 w 5090490"/>
              <a:gd name="connsiteY9" fmla="*/ 5214703 h 5214703"/>
              <a:gd name="connsiteX10" fmla="*/ 0 w 5090490"/>
              <a:gd name="connsiteY10" fmla="*/ 5080362 h 5214703"/>
              <a:gd name="connsiteX11" fmla="*/ 0 w 5090490"/>
              <a:gd name="connsiteY11" fmla="*/ 2512171 h 5214703"/>
              <a:gd name="connsiteX12" fmla="*/ 322242 w 5090490"/>
              <a:gd name="connsiteY12" fmla="*/ 2495151 h 5214703"/>
              <a:gd name="connsiteX13" fmla="*/ 0 w 5090490"/>
              <a:gd name="connsiteY13" fmla="*/ 2486735 h 5214703"/>
              <a:gd name="connsiteX14" fmla="*/ 0 w 5090490"/>
              <a:gd name="connsiteY14" fmla="*/ 0 h 52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90490" h="5214703">
                <a:moveTo>
                  <a:pt x="0" y="0"/>
                </a:moveTo>
                <a:lnTo>
                  <a:pt x="4119663" y="0"/>
                </a:lnTo>
                <a:lnTo>
                  <a:pt x="4168103" y="937580"/>
                </a:lnTo>
                <a:lnTo>
                  <a:pt x="4968655" y="958149"/>
                </a:lnTo>
                <a:lnTo>
                  <a:pt x="4928729" y="2615468"/>
                </a:lnTo>
                <a:lnTo>
                  <a:pt x="4411082" y="2601943"/>
                </a:lnTo>
                <a:lnTo>
                  <a:pt x="4467757" y="3673343"/>
                </a:lnTo>
                <a:lnTo>
                  <a:pt x="2843662" y="3758100"/>
                </a:lnTo>
                <a:lnTo>
                  <a:pt x="5090490" y="3817853"/>
                </a:lnTo>
                <a:lnTo>
                  <a:pt x="5056704" y="5214703"/>
                </a:lnTo>
                <a:lnTo>
                  <a:pt x="0" y="5080362"/>
                </a:lnTo>
                <a:lnTo>
                  <a:pt x="0" y="2512171"/>
                </a:lnTo>
                <a:lnTo>
                  <a:pt x="322242" y="2495151"/>
                </a:lnTo>
                <a:lnTo>
                  <a:pt x="0" y="248673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Date Placeholder 3"/>
          <p:cNvSpPr>
            <a:spLocks noGrp="1"/>
          </p:cNvSpPr>
          <p:nvPr>
            <p:ph type="dt" sz="half" idx="10"/>
          </p:nvPr>
        </p:nvSpPr>
        <p:spPr/>
        <p:txBody>
          <a:bodyPr/>
          <a:lstStyle>
            <a:lvl1pPr>
              <a:defRPr>
                <a:solidFill>
                  <a:schemeClr val="accent1"/>
                </a:solidFill>
              </a:defRPr>
            </a:lvl1pPr>
          </a:lstStyle>
          <a:p>
            <a:fld id="{8F784ED0-3769-6149-A972-584D7210C9C5}" type="datetime6">
              <a:rPr lang="en-GB" smtClean="0"/>
              <a:t>October 25</a:t>
            </a:fld>
            <a:endParaRPr lang="en-GB"/>
          </a:p>
        </p:txBody>
      </p:sp>
      <p:sp>
        <p:nvSpPr>
          <p:cNvPr id="2" name="Title 1"/>
          <p:cNvSpPr>
            <a:spLocks noGrp="1"/>
          </p:cNvSpPr>
          <p:nvPr>
            <p:ph type="ctrTitle"/>
          </p:nvPr>
        </p:nvSpPr>
        <p:spPr>
          <a:xfrm>
            <a:off x="695325" y="663934"/>
            <a:ext cx="4250161" cy="3246494"/>
          </a:xfrm>
        </p:spPr>
        <p:txBody>
          <a:bodyPr anchor="t">
            <a:normAutofit/>
          </a:bodyPr>
          <a:lstStyle>
            <a:lvl1pPr algn="l">
              <a:defRPr sz="7200">
                <a:solidFill>
                  <a:schemeClr val="bg2"/>
                </a:solidFill>
              </a:defRPr>
            </a:lvl1pPr>
          </a:lstStyle>
          <a:p>
            <a:r>
              <a:rPr lang="en-US"/>
              <a:t>Click to edit Master title style</a:t>
            </a:r>
            <a:endParaRPr lang="en-GB"/>
          </a:p>
        </p:txBody>
      </p:sp>
      <p:sp>
        <p:nvSpPr>
          <p:cNvPr id="3" name="Subtitle 2"/>
          <p:cNvSpPr>
            <a:spLocks noGrp="1"/>
          </p:cNvSpPr>
          <p:nvPr>
            <p:ph type="subTitle" idx="1"/>
          </p:nvPr>
        </p:nvSpPr>
        <p:spPr>
          <a:xfrm>
            <a:off x="695326" y="4101267"/>
            <a:ext cx="4250162" cy="665018"/>
          </a:xfrm>
        </p:spPr>
        <p:txBody>
          <a:bodyPr>
            <a:normAutofit/>
          </a:bodyPr>
          <a:lstStyle>
            <a:lvl1pPr marL="0" indent="0" algn="l">
              <a:lnSpc>
                <a:spcPct val="85000"/>
              </a:lnSpc>
              <a:buNone/>
              <a:defRPr sz="32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5" name="Picture 4" descr="A picture containing calendar&#10;&#10;Description automatically generated">
            <a:extLst>
              <a:ext uri="{FF2B5EF4-FFF2-40B4-BE49-F238E27FC236}">
                <a16:creationId xmlns:a16="http://schemas.microsoft.com/office/drawing/2014/main" id="{B25F4D11-AB04-C5D4-25F5-DBC33D53A4FC}"/>
              </a:ext>
            </a:extLst>
          </p:cNvPr>
          <p:cNvPicPr>
            <a:picLocks noChangeAspect="1"/>
          </p:cNvPicPr>
          <p:nvPr userDrawn="1"/>
        </p:nvPicPr>
        <p:blipFill>
          <a:blip r:embed="rId3"/>
          <a:stretch>
            <a:fillRect/>
          </a:stretch>
        </p:blipFill>
        <p:spPr>
          <a:xfrm>
            <a:off x="9165265" y="5115041"/>
            <a:ext cx="2434856" cy="1279226"/>
          </a:xfrm>
          <a:prstGeom prst="rect">
            <a:avLst/>
          </a:prstGeom>
        </p:spPr>
      </p:pic>
    </p:spTree>
    <p:extLst>
      <p:ext uri="{BB962C8B-B14F-4D97-AF65-F5344CB8AC3E}">
        <p14:creationId xmlns:p14="http://schemas.microsoft.com/office/powerpoint/2010/main" val="1008453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old Title and Content with Image">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F0155FD0-F3D2-8D46-BB34-595FE9D7E6AB}"/>
              </a:ext>
            </a:extLst>
          </p:cNvPr>
          <p:cNvSpPr>
            <a:spLocks noChangeArrowheads="1"/>
          </p:cNvSpPr>
          <p:nvPr/>
        </p:nvSpPr>
        <p:spPr bwMode="auto">
          <a:xfrm>
            <a:off x="6939298" y="218755"/>
            <a:ext cx="5252702" cy="6639245"/>
          </a:xfrm>
          <a:custGeom>
            <a:avLst/>
            <a:gdLst>
              <a:gd name="T0" fmla="*/ 10646 w 10894"/>
              <a:gd name="T1" fmla="*/ 7733 h 13769"/>
              <a:gd name="T2" fmla="*/ 10860 w 10894"/>
              <a:gd name="T3" fmla="*/ 9969 h 13769"/>
              <a:gd name="T4" fmla="*/ 3272 w 10894"/>
              <a:gd name="T5" fmla="*/ 10692 h 13769"/>
              <a:gd name="T6" fmla="*/ 10832 w 10894"/>
              <a:gd name="T7" fmla="*/ 10567 h 13769"/>
              <a:gd name="T8" fmla="*/ 10872 w 10894"/>
              <a:gd name="T9" fmla="*/ 13016 h 13769"/>
              <a:gd name="T10" fmla="*/ 10893 w 10894"/>
              <a:gd name="T11" fmla="*/ 13237 h 13769"/>
              <a:gd name="T12" fmla="*/ 10893 w 10894"/>
              <a:gd name="T13" fmla="*/ 13768 h 13769"/>
              <a:gd name="T14" fmla="*/ 2290 w 10894"/>
              <a:gd name="T15" fmla="*/ 13768 h 13769"/>
              <a:gd name="T16" fmla="*/ 2277 w 10894"/>
              <a:gd name="T17" fmla="*/ 13630 h 13769"/>
              <a:gd name="T18" fmla="*/ 8237 w 10894"/>
              <a:gd name="T19" fmla="*/ 13062 h 13769"/>
              <a:gd name="T20" fmla="*/ 492 w 10894"/>
              <a:gd name="T21" fmla="*/ 13190 h 13769"/>
              <a:gd name="T22" fmla="*/ 451 w 10894"/>
              <a:gd name="T23" fmla="*/ 10739 h 13769"/>
              <a:gd name="T24" fmla="*/ 2277 w 10894"/>
              <a:gd name="T25" fmla="*/ 10708 h 13769"/>
              <a:gd name="T26" fmla="*/ 2052 w 10894"/>
              <a:gd name="T27" fmla="*/ 8346 h 13769"/>
              <a:gd name="T28" fmla="*/ 8011 w 10894"/>
              <a:gd name="T29" fmla="*/ 7778 h 13769"/>
              <a:gd name="T30" fmla="*/ 266 w 10894"/>
              <a:gd name="T31" fmla="*/ 7906 h 13769"/>
              <a:gd name="T32" fmla="*/ 225 w 10894"/>
              <a:gd name="T33" fmla="*/ 5455 h 13769"/>
              <a:gd name="T34" fmla="*/ 2051 w 10894"/>
              <a:gd name="T35" fmla="*/ 5425 h 13769"/>
              <a:gd name="T36" fmla="*/ 1826 w 10894"/>
              <a:gd name="T37" fmla="*/ 3063 h 13769"/>
              <a:gd name="T38" fmla="*/ 7785 w 10894"/>
              <a:gd name="T39" fmla="*/ 2494 h 13769"/>
              <a:gd name="T40" fmla="*/ 40 w 10894"/>
              <a:gd name="T41" fmla="*/ 2622 h 13769"/>
              <a:gd name="T42" fmla="*/ 0 w 10894"/>
              <a:gd name="T43" fmla="*/ 171 h 13769"/>
              <a:gd name="T44" fmla="*/ 10380 w 10894"/>
              <a:gd name="T45" fmla="*/ 0 h 13769"/>
              <a:gd name="T46" fmla="*/ 10421 w 10894"/>
              <a:gd name="T47" fmla="*/ 2449 h 13769"/>
              <a:gd name="T48" fmla="*/ 10634 w 10894"/>
              <a:gd name="T49" fmla="*/ 4685 h 13769"/>
              <a:gd name="T50" fmla="*/ 3046 w 10894"/>
              <a:gd name="T51" fmla="*/ 5409 h 13769"/>
              <a:gd name="T52" fmla="*/ 10606 w 10894"/>
              <a:gd name="T53" fmla="*/ 5284 h 13769"/>
              <a:gd name="T54" fmla="*/ 10646 w 10894"/>
              <a:gd name="T55" fmla="*/ 7733 h 13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894" h="13769">
                <a:moveTo>
                  <a:pt x="10646" y="7733"/>
                </a:moveTo>
                <a:lnTo>
                  <a:pt x="10860" y="9969"/>
                </a:lnTo>
                <a:lnTo>
                  <a:pt x="3272" y="10692"/>
                </a:lnTo>
                <a:lnTo>
                  <a:pt x="10832" y="10567"/>
                </a:lnTo>
                <a:lnTo>
                  <a:pt x="10872" y="13016"/>
                </a:lnTo>
                <a:lnTo>
                  <a:pt x="10893" y="13237"/>
                </a:lnTo>
                <a:lnTo>
                  <a:pt x="10893" y="13768"/>
                </a:lnTo>
                <a:lnTo>
                  <a:pt x="2290" y="13768"/>
                </a:lnTo>
                <a:lnTo>
                  <a:pt x="2277" y="13630"/>
                </a:lnTo>
                <a:lnTo>
                  <a:pt x="8237" y="13062"/>
                </a:lnTo>
                <a:lnTo>
                  <a:pt x="492" y="13190"/>
                </a:lnTo>
                <a:lnTo>
                  <a:pt x="451" y="10739"/>
                </a:lnTo>
                <a:lnTo>
                  <a:pt x="2277" y="10708"/>
                </a:lnTo>
                <a:lnTo>
                  <a:pt x="2052" y="8346"/>
                </a:lnTo>
                <a:lnTo>
                  <a:pt x="8011" y="7778"/>
                </a:lnTo>
                <a:lnTo>
                  <a:pt x="266" y="7906"/>
                </a:lnTo>
                <a:lnTo>
                  <a:pt x="225" y="5455"/>
                </a:lnTo>
                <a:lnTo>
                  <a:pt x="2051" y="5425"/>
                </a:lnTo>
                <a:lnTo>
                  <a:pt x="1826" y="3063"/>
                </a:lnTo>
                <a:lnTo>
                  <a:pt x="7785" y="2494"/>
                </a:lnTo>
                <a:lnTo>
                  <a:pt x="40" y="2622"/>
                </a:lnTo>
                <a:lnTo>
                  <a:pt x="0" y="171"/>
                </a:lnTo>
                <a:lnTo>
                  <a:pt x="10380" y="0"/>
                </a:lnTo>
                <a:lnTo>
                  <a:pt x="10421" y="2449"/>
                </a:lnTo>
                <a:lnTo>
                  <a:pt x="10634" y="4685"/>
                </a:lnTo>
                <a:lnTo>
                  <a:pt x="3046" y="5409"/>
                </a:lnTo>
                <a:lnTo>
                  <a:pt x="10606" y="5284"/>
                </a:lnTo>
                <a:lnTo>
                  <a:pt x="10646" y="7733"/>
                </a:lnTo>
              </a:path>
            </a:pathLst>
          </a:custGeom>
          <a:solidFill>
            <a:schemeClr val="accent4"/>
          </a:solidFill>
          <a:ln>
            <a:noFill/>
          </a:ln>
          <a:effectLst/>
        </p:spPr>
        <p:txBody>
          <a:bodyPr wrap="none" anchor="ctr"/>
          <a:lstStyle/>
          <a:p>
            <a:endParaRPr lang="en-US"/>
          </a:p>
        </p:txBody>
      </p:sp>
      <p:sp>
        <p:nvSpPr>
          <p:cNvPr id="9" name="Title 1">
            <a:extLst>
              <a:ext uri="{FF2B5EF4-FFF2-40B4-BE49-F238E27FC236}">
                <a16:creationId xmlns:a16="http://schemas.microsoft.com/office/drawing/2014/main" id="{5FE23B03-7263-C14A-B472-27D0208B15C6}"/>
              </a:ext>
            </a:extLst>
          </p:cNvPr>
          <p:cNvSpPr>
            <a:spLocks noGrp="1"/>
          </p:cNvSpPr>
          <p:nvPr>
            <p:ph type="title"/>
          </p:nvPr>
        </p:nvSpPr>
        <p:spPr>
          <a:xfrm>
            <a:off x="695325" y="476250"/>
            <a:ext cx="5716361" cy="1214438"/>
          </a:xfrm>
        </p:spPr>
        <p:txBody>
          <a:bodyPr/>
          <a:lstStyle>
            <a:lvl1pPr>
              <a:defRPr>
                <a:solidFill>
                  <a:schemeClr val="accent2"/>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B7DF11C5-32FB-3240-A995-D35EF111998A}"/>
              </a:ext>
            </a:extLst>
          </p:cNvPr>
          <p:cNvSpPr>
            <a:spLocks noGrp="1"/>
          </p:cNvSpPr>
          <p:nvPr>
            <p:ph idx="1"/>
          </p:nvPr>
        </p:nvSpPr>
        <p:spPr>
          <a:xfrm>
            <a:off x="695326" y="2168525"/>
            <a:ext cx="5716360" cy="4008438"/>
          </a:xfrm>
        </p:spPr>
        <p:txBody>
          <a:bodyPr>
            <a:normAutofit/>
          </a:bodyPr>
          <a:lstStyle>
            <a:lvl1pPr marL="228600" indent="-228600">
              <a:buClrTx/>
              <a:buFont typeface="Wingdings" pitchFamily="2" charset="2"/>
              <a:buChar char="§"/>
              <a:defRPr sz="2200"/>
            </a:lvl1pPr>
            <a:lvl2pPr marL="685800" indent="-228600">
              <a:buClrTx/>
              <a:buFont typeface="Wingdings" pitchFamily="2" charset="2"/>
              <a:buChar char="§"/>
              <a:defRPr sz="2200"/>
            </a:lvl2pPr>
            <a:lvl3pPr marL="1143000" indent="-228600">
              <a:buClrTx/>
              <a:buFont typeface="Wingdings" pitchFamily="2" charset="2"/>
              <a:buChar char="§"/>
              <a:defRPr sz="2200"/>
            </a:lvl3pPr>
            <a:lvl4pPr marL="1600200" indent="-228600">
              <a:buClrTx/>
              <a:buFont typeface="Wingdings" pitchFamily="2" charset="2"/>
              <a:buChar char="§"/>
              <a:defRPr sz="2200"/>
            </a:lvl4pPr>
            <a:lvl5pPr marL="2057400" indent="-228600">
              <a:buClrTx/>
              <a:buFont typeface="Wingdings" pitchFamily="2" charset="2"/>
              <a:buChar cha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CEB05F09-52E2-604C-B6DB-D1583A3E3F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39000" y="0"/>
            <a:ext cx="4953000" cy="6858000"/>
          </a:xfrm>
          <a:prstGeom prst="rect">
            <a:avLst/>
          </a:prstGeom>
        </p:spPr>
      </p:pic>
      <p:sp>
        <p:nvSpPr>
          <p:cNvPr id="2" name="Date Placeholder 1">
            <a:extLst>
              <a:ext uri="{FF2B5EF4-FFF2-40B4-BE49-F238E27FC236}">
                <a16:creationId xmlns:a16="http://schemas.microsoft.com/office/drawing/2014/main" id="{09E3CEFF-3434-E547-B6B0-7719A2EC19DC}"/>
              </a:ext>
            </a:extLst>
          </p:cNvPr>
          <p:cNvSpPr>
            <a:spLocks noGrp="1"/>
          </p:cNvSpPr>
          <p:nvPr>
            <p:ph type="dt" sz="half" idx="10"/>
          </p:nvPr>
        </p:nvSpPr>
        <p:spPr/>
        <p:txBody>
          <a:bodyPr/>
          <a:lstStyle/>
          <a:p>
            <a:fld id="{AC86B669-EBD2-BB43-BDE6-F5F65B19CC5B}" type="datetime6">
              <a:rPr lang="en-GB" smtClean="0"/>
              <a:t>October 25</a:t>
            </a:fld>
            <a:endParaRPr lang="en-GB"/>
          </a:p>
        </p:txBody>
      </p:sp>
      <p:sp>
        <p:nvSpPr>
          <p:cNvPr id="3" name="Slide Number Placeholder 2">
            <a:extLst>
              <a:ext uri="{FF2B5EF4-FFF2-40B4-BE49-F238E27FC236}">
                <a16:creationId xmlns:a16="http://schemas.microsoft.com/office/drawing/2014/main" id="{8CFA596B-C6E0-5E4D-932E-7E5A875C3D9F}"/>
              </a:ext>
            </a:extLst>
          </p:cNvPr>
          <p:cNvSpPr>
            <a:spLocks noGrp="1"/>
          </p:cNvSpPr>
          <p:nvPr>
            <p:ph type="sldNum" sz="quarter" idx="11"/>
          </p:nvPr>
        </p:nvSpPr>
        <p:spPr/>
        <p:txBody>
          <a:bodyPr/>
          <a:lstStyle>
            <a:lvl1pPr>
              <a:defRPr>
                <a:solidFill>
                  <a:schemeClr val="bg1"/>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2728297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lum Section Header">
    <p:bg>
      <p:bgPr>
        <a:solidFill>
          <a:schemeClr val="accent2"/>
        </a:solidFill>
        <a:effectLst/>
      </p:bgPr>
    </p:bg>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F7555039-63AE-E942-0FA5-7DCEB92209AA}"/>
              </a:ext>
            </a:extLst>
          </p:cNvPr>
          <p:cNvSpPr>
            <a:spLocks noChangeArrowheads="1"/>
          </p:cNvSpPr>
          <p:nvPr userDrawn="1"/>
        </p:nvSpPr>
        <p:spPr bwMode="auto">
          <a:xfrm>
            <a:off x="7071785" y="0"/>
            <a:ext cx="5120216" cy="6858000"/>
          </a:xfrm>
          <a:custGeom>
            <a:avLst/>
            <a:gdLst>
              <a:gd name="T0" fmla="*/ 6445 w 10668"/>
              <a:gd name="T1" fmla="*/ 14205 h 14287"/>
              <a:gd name="T2" fmla="*/ 6726 w 10668"/>
              <a:gd name="T3" fmla="*/ 14286 h 14287"/>
              <a:gd name="T4" fmla="*/ 4573 w 10668"/>
              <a:gd name="T5" fmla="*/ 14286 h 14287"/>
              <a:gd name="T6" fmla="*/ 4699 w 10668"/>
              <a:gd name="T7" fmla="*/ 13849 h 14287"/>
              <a:gd name="T8" fmla="*/ 2907 w 10668"/>
              <a:gd name="T9" fmla="*/ 13484 h 14287"/>
              <a:gd name="T10" fmla="*/ 3447 w 10668"/>
              <a:gd name="T11" fmla="*/ 10834 h 14287"/>
              <a:gd name="T12" fmla="*/ 9917 w 10668"/>
              <a:gd name="T13" fmla="*/ 12153 h 14287"/>
              <a:gd name="T14" fmla="*/ 1705 w 10668"/>
              <a:gd name="T15" fmla="*/ 9795 h 14287"/>
              <a:gd name="T16" fmla="*/ 2398 w 10668"/>
              <a:gd name="T17" fmla="*/ 7381 h 14287"/>
              <a:gd name="T18" fmla="*/ 1489 w 10668"/>
              <a:gd name="T19" fmla="*/ 7196 h 14287"/>
              <a:gd name="T20" fmla="*/ 2158 w 10668"/>
              <a:gd name="T21" fmla="*/ 3914 h 14287"/>
              <a:gd name="T22" fmla="*/ 10173 w 10668"/>
              <a:gd name="T23" fmla="*/ 5548 h 14287"/>
              <a:gd name="T24" fmla="*/ 0 w 10668"/>
              <a:gd name="T25" fmla="*/ 2626 h 14287"/>
              <a:gd name="T26" fmla="*/ 754 w 10668"/>
              <a:gd name="T27" fmla="*/ 0 h 14287"/>
              <a:gd name="T28" fmla="*/ 2989 w 10668"/>
              <a:gd name="T29" fmla="*/ 0 h 14287"/>
              <a:gd name="T30" fmla="*/ 10667 w 10668"/>
              <a:gd name="T31" fmla="*/ 2204 h 14287"/>
              <a:gd name="T32" fmla="*/ 10667 w 10668"/>
              <a:gd name="T33" fmla="*/ 9066 h 14287"/>
              <a:gd name="T34" fmla="*/ 4787 w 10668"/>
              <a:gd name="T35" fmla="*/ 7868 h 14287"/>
              <a:gd name="T36" fmla="*/ 10667 w 10668"/>
              <a:gd name="T37" fmla="*/ 9556 h 14287"/>
              <a:gd name="T38" fmla="*/ 10667 w 10668"/>
              <a:gd name="T39" fmla="*/ 14286 h 14287"/>
              <a:gd name="T40" fmla="*/ 6841 w 10668"/>
              <a:gd name="T41" fmla="*/ 14286 h 14287"/>
              <a:gd name="T42" fmla="*/ 6445 w 10668"/>
              <a:gd name="T43" fmla="*/ 14205 h 14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68" h="14287">
                <a:moveTo>
                  <a:pt x="6445" y="14205"/>
                </a:moveTo>
                <a:lnTo>
                  <a:pt x="6726" y="14286"/>
                </a:lnTo>
                <a:lnTo>
                  <a:pt x="4573" y="14286"/>
                </a:lnTo>
                <a:lnTo>
                  <a:pt x="4699" y="13849"/>
                </a:lnTo>
                <a:lnTo>
                  <a:pt x="2907" y="13484"/>
                </a:lnTo>
                <a:lnTo>
                  <a:pt x="3447" y="10834"/>
                </a:lnTo>
                <a:lnTo>
                  <a:pt x="9917" y="12153"/>
                </a:lnTo>
                <a:lnTo>
                  <a:pt x="1705" y="9795"/>
                </a:lnTo>
                <a:lnTo>
                  <a:pt x="2398" y="7381"/>
                </a:lnTo>
                <a:lnTo>
                  <a:pt x="1489" y="7196"/>
                </a:lnTo>
                <a:lnTo>
                  <a:pt x="2158" y="3914"/>
                </a:lnTo>
                <a:lnTo>
                  <a:pt x="10173" y="5548"/>
                </a:lnTo>
                <a:lnTo>
                  <a:pt x="0" y="2626"/>
                </a:lnTo>
                <a:lnTo>
                  <a:pt x="754" y="0"/>
                </a:lnTo>
                <a:lnTo>
                  <a:pt x="2989" y="0"/>
                </a:lnTo>
                <a:lnTo>
                  <a:pt x="10667" y="2204"/>
                </a:lnTo>
                <a:lnTo>
                  <a:pt x="10667" y="9066"/>
                </a:lnTo>
                <a:lnTo>
                  <a:pt x="4787" y="7868"/>
                </a:lnTo>
                <a:lnTo>
                  <a:pt x="10667" y="9556"/>
                </a:lnTo>
                <a:lnTo>
                  <a:pt x="10667" y="14286"/>
                </a:lnTo>
                <a:lnTo>
                  <a:pt x="6841" y="14286"/>
                </a:lnTo>
                <a:lnTo>
                  <a:pt x="6445" y="14205"/>
                </a:lnTo>
              </a:path>
            </a:pathLst>
          </a:custGeom>
          <a:solidFill>
            <a:schemeClr val="bg2"/>
          </a:solidFill>
          <a:ln>
            <a:noFill/>
          </a:ln>
          <a:effectLst/>
        </p:spPr>
        <p:txBody>
          <a:bodyPr wrap="none" anchor="ctr"/>
          <a:lstStyle/>
          <a:p>
            <a:endParaRPr lang="en-US"/>
          </a:p>
        </p:txBody>
      </p:sp>
      <p:sp>
        <p:nvSpPr>
          <p:cNvPr id="2" name="Title 1"/>
          <p:cNvSpPr>
            <a:spLocks noGrp="1"/>
          </p:cNvSpPr>
          <p:nvPr>
            <p:ph type="title"/>
          </p:nvPr>
        </p:nvSpPr>
        <p:spPr>
          <a:xfrm>
            <a:off x="695326" y="476250"/>
            <a:ext cx="5317548" cy="2868539"/>
          </a:xfrm>
        </p:spPr>
        <p:txBody>
          <a:bodyPr anchor="b">
            <a:normAutofit/>
          </a:bodyPr>
          <a:lstStyle>
            <a:lvl1pPr>
              <a:defRPr sz="8000">
                <a:solidFill>
                  <a:schemeClr val="bg2"/>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A2210198-CED3-7449-A753-1F765DCE1F6E}"/>
              </a:ext>
            </a:extLst>
          </p:cNvPr>
          <p:cNvSpPr>
            <a:spLocks noGrp="1"/>
          </p:cNvSpPr>
          <p:nvPr>
            <p:ph type="body" sz="quarter" idx="13"/>
          </p:nvPr>
        </p:nvSpPr>
        <p:spPr>
          <a:xfrm>
            <a:off x="695325" y="3428999"/>
            <a:ext cx="5318125" cy="2383971"/>
          </a:xfrm>
        </p:spPr>
        <p:txBody>
          <a:bodyPr/>
          <a:lstStyle>
            <a:lvl1pPr marL="9525" indent="-9525">
              <a:buNone/>
              <a:tabLst/>
              <a:defRPr>
                <a:solidFill>
                  <a:schemeClr val="bg2"/>
                </a:solidFill>
              </a:defRPr>
            </a:lvl1pPr>
            <a:lvl2pPr>
              <a:buNone/>
              <a:defRPr>
                <a:solidFill>
                  <a:schemeClr val="bg2"/>
                </a:solidFill>
              </a:defRPr>
            </a:lvl2pPr>
            <a:lvl3pPr>
              <a:buNone/>
              <a:defRPr>
                <a:solidFill>
                  <a:schemeClr val="bg2"/>
                </a:solidFill>
              </a:defRPr>
            </a:lvl3pPr>
            <a:lvl4pPr>
              <a:buNone/>
              <a:defRPr>
                <a:solidFill>
                  <a:schemeClr val="bg2"/>
                </a:solidFill>
              </a:defRPr>
            </a:lvl4pPr>
            <a:lvl5pPr>
              <a:buNone/>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0B0994A4-B9E9-374D-9799-AB03E4402C84}"/>
              </a:ext>
            </a:extLst>
          </p:cNvPr>
          <p:cNvSpPr>
            <a:spLocks noGrp="1"/>
          </p:cNvSpPr>
          <p:nvPr>
            <p:ph type="dt" sz="half" idx="14"/>
          </p:nvPr>
        </p:nvSpPr>
        <p:spPr/>
        <p:txBody>
          <a:bodyPr/>
          <a:lstStyle>
            <a:lvl1pPr>
              <a:defRPr>
                <a:solidFill>
                  <a:schemeClr val="bg2"/>
                </a:solidFill>
              </a:defRPr>
            </a:lvl1pPr>
          </a:lstStyle>
          <a:p>
            <a:fld id="{25030429-542C-544A-8721-4CCC7D916D78}" type="datetime6">
              <a:rPr lang="en-GB" smtClean="0"/>
              <a:t>October 25</a:t>
            </a:fld>
            <a:endParaRPr lang="en-GB"/>
          </a:p>
        </p:txBody>
      </p:sp>
      <p:pic>
        <p:nvPicPr>
          <p:cNvPr id="6" name="Picture 5">
            <a:extLst>
              <a:ext uri="{FF2B5EF4-FFF2-40B4-BE49-F238E27FC236}">
                <a16:creationId xmlns:a16="http://schemas.microsoft.com/office/drawing/2014/main" id="{4A77A000-5BD1-910E-7A5E-9C3944FB0C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019925" y="0"/>
            <a:ext cx="5168900" cy="6858000"/>
          </a:xfrm>
          <a:prstGeom prst="rect">
            <a:avLst/>
          </a:prstGeom>
        </p:spPr>
      </p:pic>
      <p:sp>
        <p:nvSpPr>
          <p:cNvPr id="8" name="Slide Number Placeholder 7">
            <a:extLst>
              <a:ext uri="{FF2B5EF4-FFF2-40B4-BE49-F238E27FC236}">
                <a16:creationId xmlns:a16="http://schemas.microsoft.com/office/drawing/2014/main" id="{F5050924-282D-364D-BD13-42628FCC99FF}"/>
              </a:ext>
            </a:extLst>
          </p:cNvPr>
          <p:cNvSpPr>
            <a:spLocks noGrp="1"/>
          </p:cNvSpPr>
          <p:nvPr>
            <p:ph type="sldNum" sz="quarter" idx="15"/>
          </p:nvPr>
        </p:nvSpPr>
        <p:spPr/>
        <p:txBody>
          <a:bodyPr/>
          <a:lstStyle>
            <a:lvl1pPr>
              <a:defRPr>
                <a:solidFill>
                  <a:schemeClr val="bg2"/>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283000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eal Section Header">
    <p:bg>
      <p:bgPr>
        <a:solidFill>
          <a:schemeClr val="accent6"/>
        </a:solidFill>
        <a:effectLst/>
      </p:bgPr>
    </p:bg>
    <p:spTree>
      <p:nvGrpSpPr>
        <p:cNvPr id="1" name=""/>
        <p:cNvGrpSpPr/>
        <p:nvPr/>
      </p:nvGrpSpPr>
      <p:grpSpPr>
        <a:xfrm>
          <a:off x="0" y="0"/>
          <a:ext cx="0" cy="0"/>
          <a:chOff x="0" y="0"/>
          <a:chExt cx="0" cy="0"/>
        </a:xfrm>
      </p:grpSpPr>
      <p:sp>
        <p:nvSpPr>
          <p:cNvPr id="12" name="Freeform 2">
            <a:extLst>
              <a:ext uri="{FF2B5EF4-FFF2-40B4-BE49-F238E27FC236}">
                <a16:creationId xmlns:a16="http://schemas.microsoft.com/office/drawing/2014/main" id="{7235EB1A-41AE-9C46-B157-4FD9A532BD7D}"/>
              </a:ext>
            </a:extLst>
          </p:cNvPr>
          <p:cNvSpPr>
            <a:spLocks noChangeArrowheads="1"/>
          </p:cNvSpPr>
          <p:nvPr/>
        </p:nvSpPr>
        <p:spPr bwMode="auto">
          <a:xfrm>
            <a:off x="7101005" y="0"/>
            <a:ext cx="5090995" cy="6818862"/>
          </a:xfrm>
          <a:custGeom>
            <a:avLst/>
            <a:gdLst>
              <a:gd name="T0" fmla="*/ 6445 w 10668"/>
              <a:gd name="T1" fmla="*/ 14205 h 14287"/>
              <a:gd name="T2" fmla="*/ 6726 w 10668"/>
              <a:gd name="T3" fmla="*/ 14286 h 14287"/>
              <a:gd name="T4" fmla="*/ 4573 w 10668"/>
              <a:gd name="T5" fmla="*/ 14286 h 14287"/>
              <a:gd name="T6" fmla="*/ 4699 w 10668"/>
              <a:gd name="T7" fmla="*/ 13849 h 14287"/>
              <a:gd name="T8" fmla="*/ 2907 w 10668"/>
              <a:gd name="T9" fmla="*/ 13484 h 14287"/>
              <a:gd name="T10" fmla="*/ 3447 w 10668"/>
              <a:gd name="T11" fmla="*/ 10834 h 14287"/>
              <a:gd name="T12" fmla="*/ 9917 w 10668"/>
              <a:gd name="T13" fmla="*/ 12153 h 14287"/>
              <a:gd name="T14" fmla="*/ 1705 w 10668"/>
              <a:gd name="T15" fmla="*/ 9795 h 14287"/>
              <a:gd name="T16" fmla="*/ 2398 w 10668"/>
              <a:gd name="T17" fmla="*/ 7381 h 14287"/>
              <a:gd name="T18" fmla="*/ 1489 w 10668"/>
              <a:gd name="T19" fmla="*/ 7196 h 14287"/>
              <a:gd name="T20" fmla="*/ 2158 w 10668"/>
              <a:gd name="T21" fmla="*/ 3914 h 14287"/>
              <a:gd name="T22" fmla="*/ 10173 w 10668"/>
              <a:gd name="T23" fmla="*/ 5548 h 14287"/>
              <a:gd name="T24" fmla="*/ 0 w 10668"/>
              <a:gd name="T25" fmla="*/ 2626 h 14287"/>
              <a:gd name="T26" fmla="*/ 754 w 10668"/>
              <a:gd name="T27" fmla="*/ 0 h 14287"/>
              <a:gd name="T28" fmla="*/ 2989 w 10668"/>
              <a:gd name="T29" fmla="*/ 0 h 14287"/>
              <a:gd name="T30" fmla="*/ 10667 w 10668"/>
              <a:gd name="T31" fmla="*/ 2204 h 14287"/>
              <a:gd name="T32" fmla="*/ 10667 w 10668"/>
              <a:gd name="T33" fmla="*/ 9066 h 14287"/>
              <a:gd name="T34" fmla="*/ 4787 w 10668"/>
              <a:gd name="T35" fmla="*/ 7868 h 14287"/>
              <a:gd name="T36" fmla="*/ 10667 w 10668"/>
              <a:gd name="T37" fmla="*/ 9556 h 14287"/>
              <a:gd name="T38" fmla="*/ 10667 w 10668"/>
              <a:gd name="T39" fmla="*/ 14286 h 14287"/>
              <a:gd name="T40" fmla="*/ 6841 w 10668"/>
              <a:gd name="T41" fmla="*/ 14286 h 14287"/>
              <a:gd name="T42" fmla="*/ 6445 w 10668"/>
              <a:gd name="T43" fmla="*/ 14205 h 14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68" h="14287">
                <a:moveTo>
                  <a:pt x="6445" y="14205"/>
                </a:moveTo>
                <a:lnTo>
                  <a:pt x="6726" y="14286"/>
                </a:lnTo>
                <a:lnTo>
                  <a:pt x="4573" y="14286"/>
                </a:lnTo>
                <a:lnTo>
                  <a:pt x="4699" y="13849"/>
                </a:lnTo>
                <a:lnTo>
                  <a:pt x="2907" y="13484"/>
                </a:lnTo>
                <a:lnTo>
                  <a:pt x="3447" y="10834"/>
                </a:lnTo>
                <a:lnTo>
                  <a:pt x="9917" y="12153"/>
                </a:lnTo>
                <a:lnTo>
                  <a:pt x="1705" y="9795"/>
                </a:lnTo>
                <a:lnTo>
                  <a:pt x="2398" y="7381"/>
                </a:lnTo>
                <a:lnTo>
                  <a:pt x="1489" y="7196"/>
                </a:lnTo>
                <a:lnTo>
                  <a:pt x="2158" y="3914"/>
                </a:lnTo>
                <a:lnTo>
                  <a:pt x="10173" y="5548"/>
                </a:lnTo>
                <a:lnTo>
                  <a:pt x="0" y="2626"/>
                </a:lnTo>
                <a:lnTo>
                  <a:pt x="754" y="0"/>
                </a:lnTo>
                <a:lnTo>
                  <a:pt x="2989" y="0"/>
                </a:lnTo>
                <a:lnTo>
                  <a:pt x="10667" y="2204"/>
                </a:lnTo>
                <a:lnTo>
                  <a:pt x="10667" y="9066"/>
                </a:lnTo>
                <a:lnTo>
                  <a:pt x="4787" y="7868"/>
                </a:lnTo>
                <a:lnTo>
                  <a:pt x="10667" y="9556"/>
                </a:lnTo>
                <a:lnTo>
                  <a:pt x="10667" y="14286"/>
                </a:lnTo>
                <a:lnTo>
                  <a:pt x="6841" y="14286"/>
                </a:lnTo>
                <a:lnTo>
                  <a:pt x="6445" y="14205"/>
                </a:lnTo>
              </a:path>
            </a:pathLst>
          </a:custGeom>
          <a:solidFill>
            <a:schemeClr val="bg2"/>
          </a:solidFill>
          <a:ln>
            <a:noFill/>
          </a:ln>
          <a:effectLst/>
        </p:spPr>
        <p:txBody>
          <a:bodyPr wrap="none" anchor="ctr"/>
          <a:lstStyle/>
          <a:p>
            <a:endParaRPr lang="en-US"/>
          </a:p>
        </p:txBody>
      </p:sp>
      <p:pic>
        <p:nvPicPr>
          <p:cNvPr id="14" name="Picture 13">
            <a:extLst>
              <a:ext uri="{FF2B5EF4-FFF2-40B4-BE49-F238E27FC236}">
                <a16:creationId xmlns:a16="http://schemas.microsoft.com/office/drawing/2014/main" id="{4D3B8064-0358-E14F-B178-7E02913B338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67600" y="0"/>
            <a:ext cx="4724400" cy="6858000"/>
          </a:xfrm>
          <a:prstGeom prst="rect">
            <a:avLst/>
          </a:prstGeom>
        </p:spPr>
      </p:pic>
      <p:sp>
        <p:nvSpPr>
          <p:cNvPr id="8" name="Title 1">
            <a:extLst>
              <a:ext uri="{FF2B5EF4-FFF2-40B4-BE49-F238E27FC236}">
                <a16:creationId xmlns:a16="http://schemas.microsoft.com/office/drawing/2014/main" id="{571B435C-A69A-204C-A64B-1203B3402EC1}"/>
              </a:ext>
            </a:extLst>
          </p:cNvPr>
          <p:cNvSpPr>
            <a:spLocks noGrp="1"/>
          </p:cNvSpPr>
          <p:nvPr>
            <p:ph type="title"/>
          </p:nvPr>
        </p:nvSpPr>
        <p:spPr>
          <a:xfrm>
            <a:off x="695326" y="476250"/>
            <a:ext cx="5317548" cy="2868539"/>
          </a:xfrm>
        </p:spPr>
        <p:txBody>
          <a:bodyPr anchor="b">
            <a:normAutofit/>
          </a:bodyPr>
          <a:lstStyle>
            <a:lvl1pPr>
              <a:defRPr sz="8000">
                <a:solidFill>
                  <a:schemeClr val="bg2"/>
                </a:solidFill>
              </a:defRPr>
            </a:lvl1pPr>
          </a:lstStyle>
          <a:p>
            <a:r>
              <a:rPr lang="en-US"/>
              <a:t>Click to edit Master title style</a:t>
            </a:r>
            <a:endParaRPr lang="en-GB"/>
          </a:p>
        </p:txBody>
      </p:sp>
      <p:sp>
        <p:nvSpPr>
          <p:cNvPr id="10" name="Text Placeholder 6">
            <a:extLst>
              <a:ext uri="{FF2B5EF4-FFF2-40B4-BE49-F238E27FC236}">
                <a16:creationId xmlns:a16="http://schemas.microsoft.com/office/drawing/2014/main" id="{8AE8BACC-C170-744D-9E26-91DF927F4093}"/>
              </a:ext>
            </a:extLst>
          </p:cNvPr>
          <p:cNvSpPr>
            <a:spLocks noGrp="1"/>
          </p:cNvSpPr>
          <p:nvPr>
            <p:ph type="body" sz="quarter" idx="13"/>
          </p:nvPr>
        </p:nvSpPr>
        <p:spPr>
          <a:xfrm>
            <a:off x="695325" y="3428999"/>
            <a:ext cx="5318125" cy="2383971"/>
          </a:xfrm>
        </p:spPr>
        <p:txBody>
          <a:bodyPr/>
          <a:lstStyle>
            <a:lvl1pPr marL="9525" indent="-9525">
              <a:buNone/>
              <a:tabLst/>
              <a:defRPr>
                <a:solidFill>
                  <a:schemeClr val="tx2"/>
                </a:solidFill>
              </a:defRPr>
            </a:lvl1pPr>
            <a:lvl2pPr>
              <a:buNone/>
              <a:defRPr>
                <a:solidFill>
                  <a:schemeClr val="tx2"/>
                </a:solidFill>
              </a:defRPr>
            </a:lvl2pPr>
            <a:lvl3pPr>
              <a:buNone/>
              <a:defRPr>
                <a:solidFill>
                  <a:schemeClr val="tx2"/>
                </a:solidFill>
              </a:defRPr>
            </a:lvl3pPr>
            <a:lvl4pPr>
              <a:buNone/>
              <a:defRPr>
                <a:solidFill>
                  <a:schemeClr val="tx2"/>
                </a:solidFill>
              </a:defRPr>
            </a:lvl4pPr>
            <a:lvl5pPr>
              <a:buNone/>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DB54BCE3-66B6-D349-B1D3-F063EA7DBACC}"/>
              </a:ext>
            </a:extLst>
          </p:cNvPr>
          <p:cNvSpPr>
            <a:spLocks noGrp="1"/>
          </p:cNvSpPr>
          <p:nvPr>
            <p:ph type="dt" sz="half" idx="14"/>
          </p:nvPr>
        </p:nvSpPr>
        <p:spPr/>
        <p:txBody>
          <a:bodyPr/>
          <a:lstStyle>
            <a:lvl1pPr>
              <a:defRPr>
                <a:solidFill>
                  <a:schemeClr val="bg1"/>
                </a:solidFill>
              </a:defRPr>
            </a:lvl1pPr>
          </a:lstStyle>
          <a:p>
            <a:fld id="{32C17431-AA94-C44C-BC42-A1DC8326BFBF}" type="datetime6">
              <a:rPr lang="en-GB" smtClean="0"/>
              <a:t>October 25</a:t>
            </a:fld>
            <a:endParaRPr lang="en-GB"/>
          </a:p>
        </p:txBody>
      </p:sp>
      <p:sp>
        <p:nvSpPr>
          <p:cNvPr id="3" name="Slide Number Placeholder 2">
            <a:extLst>
              <a:ext uri="{FF2B5EF4-FFF2-40B4-BE49-F238E27FC236}">
                <a16:creationId xmlns:a16="http://schemas.microsoft.com/office/drawing/2014/main" id="{AAC73246-8749-AB44-AE4B-D7D9A483E010}"/>
              </a:ext>
            </a:extLst>
          </p:cNvPr>
          <p:cNvSpPr>
            <a:spLocks noGrp="1"/>
          </p:cNvSpPr>
          <p:nvPr>
            <p:ph type="sldNum" sz="quarter" idx="15"/>
          </p:nvPr>
        </p:nvSpPr>
        <p:spPr/>
        <p:txBody>
          <a:bodyPr/>
          <a:lstStyle>
            <a:lvl1pPr>
              <a:defRPr>
                <a:solidFill>
                  <a:schemeClr val="bg1"/>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627065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old Section Header">
    <p:bg>
      <p:bgPr>
        <a:solidFill>
          <a:schemeClr val="accent4"/>
        </a:solidFill>
        <a:effectLst/>
      </p:bgPr>
    </p:bg>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40A6827A-FE39-794A-8FDE-437EC46C13F4}"/>
              </a:ext>
            </a:extLst>
          </p:cNvPr>
          <p:cNvSpPr>
            <a:spLocks noChangeArrowheads="1"/>
          </p:cNvSpPr>
          <p:nvPr/>
        </p:nvSpPr>
        <p:spPr bwMode="auto">
          <a:xfrm>
            <a:off x="6939298" y="218755"/>
            <a:ext cx="5252702" cy="6639245"/>
          </a:xfrm>
          <a:custGeom>
            <a:avLst/>
            <a:gdLst>
              <a:gd name="T0" fmla="*/ 10646 w 10894"/>
              <a:gd name="T1" fmla="*/ 7733 h 13769"/>
              <a:gd name="T2" fmla="*/ 10860 w 10894"/>
              <a:gd name="T3" fmla="*/ 9969 h 13769"/>
              <a:gd name="T4" fmla="*/ 3272 w 10894"/>
              <a:gd name="T5" fmla="*/ 10692 h 13769"/>
              <a:gd name="T6" fmla="*/ 10832 w 10894"/>
              <a:gd name="T7" fmla="*/ 10567 h 13769"/>
              <a:gd name="T8" fmla="*/ 10872 w 10894"/>
              <a:gd name="T9" fmla="*/ 13016 h 13769"/>
              <a:gd name="T10" fmla="*/ 10893 w 10894"/>
              <a:gd name="T11" fmla="*/ 13237 h 13769"/>
              <a:gd name="T12" fmla="*/ 10893 w 10894"/>
              <a:gd name="T13" fmla="*/ 13768 h 13769"/>
              <a:gd name="T14" fmla="*/ 2290 w 10894"/>
              <a:gd name="T15" fmla="*/ 13768 h 13769"/>
              <a:gd name="T16" fmla="*/ 2277 w 10894"/>
              <a:gd name="T17" fmla="*/ 13630 h 13769"/>
              <a:gd name="T18" fmla="*/ 8237 w 10894"/>
              <a:gd name="T19" fmla="*/ 13062 h 13769"/>
              <a:gd name="T20" fmla="*/ 492 w 10894"/>
              <a:gd name="T21" fmla="*/ 13190 h 13769"/>
              <a:gd name="T22" fmla="*/ 451 w 10894"/>
              <a:gd name="T23" fmla="*/ 10739 h 13769"/>
              <a:gd name="T24" fmla="*/ 2277 w 10894"/>
              <a:gd name="T25" fmla="*/ 10708 h 13769"/>
              <a:gd name="T26" fmla="*/ 2052 w 10894"/>
              <a:gd name="T27" fmla="*/ 8346 h 13769"/>
              <a:gd name="T28" fmla="*/ 8011 w 10894"/>
              <a:gd name="T29" fmla="*/ 7778 h 13769"/>
              <a:gd name="T30" fmla="*/ 266 w 10894"/>
              <a:gd name="T31" fmla="*/ 7906 h 13769"/>
              <a:gd name="T32" fmla="*/ 225 w 10894"/>
              <a:gd name="T33" fmla="*/ 5455 h 13769"/>
              <a:gd name="T34" fmla="*/ 2051 w 10894"/>
              <a:gd name="T35" fmla="*/ 5425 h 13769"/>
              <a:gd name="T36" fmla="*/ 1826 w 10894"/>
              <a:gd name="T37" fmla="*/ 3063 h 13769"/>
              <a:gd name="T38" fmla="*/ 7785 w 10894"/>
              <a:gd name="T39" fmla="*/ 2494 h 13769"/>
              <a:gd name="T40" fmla="*/ 40 w 10894"/>
              <a:gd name="T41" fmla="*/ 2622 h 13769"/>
              <a:gd name="T42" fmla="*/ 0 w 10894"/>
              <a:gd name="T43" fmla="*/ 171 h 13769"/>
              <a:gd name="T44" fmla="*/ 10380 w 10894"/>
              <a:gd name="T45" fmla="*/ 0 h 13769"/>
              <a:gd name="T46" fmla="*/ 10421 w 10894"/>
              <a:gd name="T47" fmla="*/ 2449 h 13769"/>
              <a:gd name="T48" fmla="*/ 10634 w 10894"/>
              <a:gd name="T49" fmla="*/ 4685 h 13769"/>
              <a:gd name="T50" fmla="*/ 3046 w 10894"/>
              <a:gd name="T51" fmla="*/ 5409 h 13769"/>
              <a:gd name="T52" fmla="*/ 10606 w 10894"/>
              <a:gd name="T53" fmla="*/ 5284 h 13769"/>
              <a:gd name="T54" fmla="*/ 10646 w 10894"/>
              <a:gd name="T55" fmla="*/ 7733 h 13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894" h="13769">
                <a:moveTo>
                  <a:pt x="10646" y="7733"/>
                </a:moveTo>
                <a:lnTo>
                  <a:pt x="10860" y="9969"/>
                </a:lnTo>
                <a:lnTo>
                  <a:pt x="3272" y="10692"/>
                </a:lnTo>
                <a:lnTo>
                  <a:pt x="10832" y="10567"/>
                </a:lnTo>
                <a:lnTo>
                  <a:pt x="10872" y="13016"/>
                </a:lnTo>
                <a:lnTo>
                  <a:pt x="10893" y="13237"/>
                </a:lnTo>
                <a:lnTo>
                  <a:pt x="10893" y="13768"/>
                </a:lnTo>
                <a:lnTo>
                  <a:pt x="2290" y="13768"/>
                </a:lnTo>
                <a:lnTo>
                  <a:pt x="2277" y="13630"/>
                </a:lnTo>
                <a:lnTo>
                  <a:pt x="8237" y="13062"/>
                </a:lnTo>
                <a:lnTo>
                  <a:pt x="492" y="13190"/>
                </a:lnTo>
                <a:lnTo>
                  <a:pt x="451" y="10739"/>
                </a:lnTo>
                <a:lnTo>
                  <a:pt x="2277" y="10708"/>
                </a:lnTo>
                <a:lnTo>
                  <a:pt x="2052" y="8346"/>
                </a:lnTo>
                <a:lnTo>
                  <a:pt x="8011" y="7778"/>
                </a:lnTo>
                <a:lnTo>
                  <a:pt x="266" y="7906"/>
                </a:lnTo>
                <a:lnTo>
                  <a:pt x="225" y="5455"/>
                </a:lnTo>
                <a:lnTo>
                  <a:pt x="2051" y="5425"/>
                </a:lnTo>
                <a:lnTo>
                  <a:pt x="1826" y="3063"/>
                </a:lnTo>
                <a:lnTo>
                  <a:pt x="7785" y="2494"/>
                </a:lnTo>
                <a:lnTo>
                  <a:pt x="40" y="2622"/>
                </a:lnTo>
                <a:lnTo>
                  <a:pt x="0" y="171"/>
                </a:lnTo>
                <a:lnTo>
                  <a:pt x="10380" y="0"/>
                </a:lnTo>
                <a:lnTo>
                  <a:pt x="10421" y="2449"/>
                </a:lnTo>
                <a:lnTo>
                  <a:pt x="10634" y="4685"/>
                </a:lnTo>
                <a:lnTo>
                  <a:pt x="3046" y="5409"/>
                </a:lnTo>
                <a:lnTo>
                  <a:pt x="10606" y="5284"/>
                </a:lnTo>
                <a:lnTo>
                  <a:pt x="10646" y="7733"/>
                </a:lnTo>
              </a:path>
            </a:pathLst>
          </a:custGeom>
          <a:solidFill>
            <a:schemeClr val="bg2"/>
          </a:solidFill>
          <a:ln>
            <a:noFill/>
          </a:ln>
          <a:effectLst/>
        </p:spPr>
        <p:txBody>
          <a:bodyPr wrap="none" anchor="ctr"/>
          <a:lstStyle/>
          <a:p>
            <a:endParaRPr lang="en-US"/>
          </a:p>
        </p:txBody>
      </p:sp>
      <p:sp>
        <p:nvSpPr>
          <p:cNvPr id="8" name="Title 1">
            <a:extLst>
              <a:ext uri="{FF2B5EF4-FFF2-40B4-BE49-F238E27FC236}">
                <a16:creationId xmlns:a16="http://schemas.microsoft.com/office/drawing/2014/main" id="{3B6F37AF-C1EC-7448-B648-673E36F37178}"/>
              </a:ext>
            </a:extLst>
          </p:cNvPr>
          <p:cNvSpPr>
            <a:spLocks noGrp="1"/>
          </p:cNvSpPr>
          <p:nvPr>
            <p:ph type="title"/>
          </p:nvPr>
        </p:nvSpPr>
        <p:spPr>
          <a:xfrm>
            <a:off x="695326" y="476250"/>
            <a:ext cx="5317548" cy="2868539"/>
          </a:xfrm>
        </p:spPr>
        <p:txBody>
          <a:bodyPr anchor="b">
            <a:normAutofit/>
          </a:bodyPr>
          <a:lstStyle>
            <a:lvl1pPr>
              <a:defRPr sz="8000">
                <a:solidFill>
                  <a:schemeClr val="bg2"/>
                </a:solidFill>
              </a:defRPr>
            </a:lvl1pPr>
          </a:lstStyle>
          <a:p>
            <a:r>
              <a:rPr lang="en-US"/>
              <a:t>Click to edit Master title style</a:t>
            </a:r>
            <a:endParaRPr lang="en-GB"/>
          </a:p>
        </p:txBody>
      </p:sp>
      <p:sp>
        <p:nvSpPr>
          <p:cNvPr id="12" name="Text Placeholder 6">
            <a:extLst>
              <a:ext uri="{FF2B5EF4-FFF2-40B4-BE49-F238E27FC236}">
                <a16:creationId xmlns:a16="http://schemas.microsoft.com/office/drawing/2014/main" id="{F78A4217-B16B-9E4E-8D47-4D456D28B4A3}"/>
              </a:ext>
            </a:extLst>
          </p:cNvPr>
          <p:cNvSpPr>
            <a:spLocks noGrp="1"/>
          </p:cNvSpPr>
          <p:nvPr>
            <p:ph type="body" sz="quarter" idx="13"/>
          </p:nvPr>
        </p:nvSpPr>
        <p:spPr>
          <a:xfrm>
            <a:off x="695325" y="3428999"/>
            <a:ext cx="5318125" cy="2383971"/>
          </a:xfrm>
        </p:spPr>
        <p:txBody>
          <a:bodyPr/>
          <a:lstStyle>
            <a:lvl1pPr marL="9525" indent="-9525">
              <a:buNone/>
              <a:tabLst/>
              <a:defRPr>
                <a:solidFill>
                  <a:schemeClr val="tx2"/>
                </a:solidFill>
              </a:defRPr>
            </a:lvl1pPr>
            <a:lvl2pPr>
              <a:buNone/>
              <a:defRPr>
                <a:solidFill>
                  <a:schemeClr val="tx2"/>
                </a:solidFill>
              </a:defRPr>
            </a:lvl2pPr>
            <a:lvl3pPr>
              <a:buNone/>
              <a:defRPr>
                <a:solidFill>
                  <a:schemeClr val="tx2"/>
                </a:solidFill>
              </a:defRPr>
            </a:lvl3pPr>
            <a:lvl4pPr>
              <a:buNone/>
              <a:defRPr>
                <a:solidFill>
                  <a:schemeClr val="tx2"/>
                </a:solidFill>
              </a:defRPr>
            </a:lvl4pPr>
            <a:lvl5pPr>
              <a:buNone/>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B5365CB8-6BDA-A543-816C-2DF734A976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39000" y="-1"/>
            <a:ext cx="4953000" cy="6858000"/>
          </a:xfrm>
          <a:prstGeom prst="rect">
            <a:avLst/>
          </a:prstGeom>
        </p:spPr>
      </p:pic>
      <p:sp>
        <p:nvSpPr>
          <p:cNvPr id="2" name="Date Placeholder 1">
            <a:extLst>
              <a:ext uri="{FF2B5EF4-FFF2-40B4-BE49-F238E27FC236}">
                <a16:creationId xmlns:a16="http://schemas.microsoft.com/office/drawing/2014/main" id="{6E7D0CA5-2F36-1042-ABBD-C5BBF5C511E0}"/>
              </a:ext>
            </a:extLst>
          </p:cNvPr>
          <p:cNvSpPr>
            <a:spLocks noGrp="1"/>
          </p:cNvSpPr>
          <p:nvPr>
            <p:ph type="dt" sz="half" idx="14"/>
          </p:nvPr>
        </p:nvSpPr>
        <p:spPr/>
        <p:txBody>
          <a:bodyPr/>
          <a:lstStyle>
            <a:lvl1pPr>
              <a:defRPr>
                <a:solidFill>
                  <a:schemeClr val="bg1"/>
                </a:solidFill>
              </a:defRPr>
            </a:lvl1pPr>
          </a:lstStyle>
          <a:p>
            <a:fld id="{9070E6E4-C7A0-9C45-A777-965BC7B3BD50}" type="datetime6">
              <a:rPr lang="en-GB" smtClean="0"/>
              <a:t>October 25</a:t>
            </a:fld>
            <a:endParaRPr lang="en-GB"/>
          </a:p>
        </p:txBody>
      </p:sp>
      <p:sp>
        <p:nvSpPr>
          <p:cNvPr id="3" name="Slide Number Placeholder 2">
            <a:extLst>
              <a:ext uri="{FF2B5EF4-FFF2-40B4-BE49-F238E27FC236}">
                <a16:creationId xmlns:a16="http://schemas.microsoft.com/office/drawing/2014/main" id="{D5FC804E-ED49-FC4E-957E-9C8367BC05A8}"/>
              </a:ext>
            </a:extLst>
          </p:cNvPr>
          <p:cNvSpPr>
            <a:spLocks noGrp="1"/>
          </p:cNvSpPr>
          <p:nvPr>
            <p:ph type="sldNum" sz="quarter" idx="15"/>
          </p:nvPr>
        </p:nvSpPr>
        <p:spPr/>
        <p:txBody>
          <a:bodyPr/>
          <a:lstStyle>
            <a:lvl1pPr>
              <a:defRPr>
                <a:solidFill>
                  <a:schemeClr val="accent4"/>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2079105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ck Plum Section Header">
    <p:bg>
      <p:bgPr>
        <a:solidFill>
          <a:schemeClr val="tx1"/>
        </a:solidFill>
        <a:effectLst/>
      </p:bgPr>
    </p:bg>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2E41CA76-B6BC-22E2-3CBC-63D35601D780}"/>
              </a:ext>
            </a:extLst>
          </p:cNvPr>
          <p:cNvSpPr>
            <a:spLocks noChangeArrowheads="1"/>
          </p:cNvSpPr>
          <p:nvPr userDrawn="1"/>
        </p:nvSpPr>
        <p:spPr bwMode="auto">
          <a:xfrm>
            <a:off x="7071785" y="0"/>
            <a:ext cx="5120216" cy="6858000"/>
          </a:xfrm>
          <a:custGeom>
            <a:avLst/>
            <a:gdLst>
              <a:gd name="T0" fmla="*/ 6445 w 10668"/>
              <a:gd name="T1" fmla="*/ 14205 h 14287"/>
              <a:gd name="T2" fmla="*/ 6726 w 10668"/>
              <a:gd name="T3" fmla="*/ 14286 h 14287"/>
              <a:gd name="T4" fmla="*/ 4573 w 10668"/>
              <a:gd name="T5" fmla="*/ 14286 h 14287"/>
              <a:gd name="T6" fmla="*/ 4699 w 10668"/>
              <a:gd name="T7" fmla="*/ 13849 h 14287"/>
              <a:gd name="T8" fmla="*/ 2907 w 10668"/>
              <a:gd name="T9" fmla="*/ 13484 h 14287"/>
              <a:gd name="T10" fmla="*/ 3447 w 10668"/>
              <a:gd name="T11" fmla="*/ 10834 h 14287"/>
              <a:gd name="T12" fmla="*/ 9917 w 10668"/>
              <a:gd name="T13" fmla="*/ 12153 h 14287"/>
              <a:gd name="T14" fmla="*/ 1705 w 10668"/>
              <a:gd name="T15" fmla="*/ 9795 h 14287"/>
              <a:gd name="T16" fmla="*/ 2398 w 10668"/>
              <a:gd name="T17" fmla="*/ 7381 h 14287"/>
              <a:gd name="T18" fmla="*/ 1489 w 10668"/>
              <a:gd name="T19" fmla="*/ 7196 h 14287"/>
              <a:gd name="T20" fmla="*/ 2158 w 10668"/>
              <a:gd name="T21" fmla="*/ 3914 h 14287"/>
              <a:gd name="T22" fmla="*/ 10173 w 10668"/>
              <a:gd name="T23" fmla="*/ 5548 h 14287"/>
              <a:gd name="T24" fmla="*/ 0 w 10668"/>
              <a:gd name="T25" fmla="*/ 2626 h 14287"/>
              <a:gd name="T26" fmla="*/ 754 w 10668"/>
              <a:gd name="T27" fmla="*/ 0 h 14287"/>
              <a:gd name="T28" fmla="*/ 2989 w 10668"/>
              <a:gd name="T29" fmla="*/ 0 h 14287"/>
              <a:gd name="T30" fmla="*/ 10667 w 10668"/>
              <a:gd name="T31" fmla="*/ 2204 h 14287"/>
              <a:gd name="T32" fmla="*/ 10667 w 10668"/>
              <a:gd name="T33" fmla="*/ 9066 h 14287"/>
              <a:gd name="T34" fmla="*/ 4787 w 10668"/>
              <a:gd name="T35" fmla="*/ 7868 h 14287"/>
              <a:gd name="T36" fmla="*/ 10667 w 10668"/>
              <a:gd name="T37" fmla="*/ 9556 h 14287"/>
              <a:gd name="T38" fmla="*/ 10667 w 10668"/>
              <a:gd name="T39" fmla="*/ 14286 h 14287"/>
              <a:gd name="T40" fmla="*/ 6841 w 10668"/>
              <a:gd name="T41" fmla="*/ 14286 h 14287"/>
              <a:gd name="T42" fmla="*/ 6445 w 10668"/>
              <a:gd name="T43" fmla="*/ 14205 h 14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68" h="14287">
                <a:moveTo>
                  <a:pt x="6445" y="14205"/>
                </a:moveTo>
                <a:lnTo>
                  <a:pt x="6726" y="14286"/>
                </a:lnTo>
                <a:lnTo>
                  <a:pt x="4573" y="14286"/>
                </a:lnTo>
                <a:lnTo>
                  <a:pt x="4699" y="13849"/>
                </a:lnTo>
                <a:lnTo>
                  <a:pt x="2907" y="13484"/>
                </a:lnTo>
                <a:lnTo>
                  <a:pt x="3447" y="10834"/>
                </a:lnTo>
                <a:lnTo>
                  <a:pt x="9917" y="12153"/>
                </a:lnTo>
                <a:lnTo>
                  <a:pt x="1705" y="9795"/>
                </a:lnTo>
                <a:lnTo>
                  <a:pt x="2398" y="7381"/>
                </a:lnTo>
                <a:lnTo>
                  <a:pt x="1489" y="7196"/>
                </a:lnTo>
                <a:lnTo>
                  <a:pt x="2158" y="3914"/>
                </a:lnTo>
                <a:lnTo>
                  <a:pt x="10173" y="5548"/>
                </a:lnTo>
                <a:lnTo>
                  <a:pt x="0" y="2626"/>
                </a:lnTo>
                <a:lnTo>
                  <a:pt x="754" y="0"/>
                </a:lnTo>
                <a:lnTo>
                  <a:pt x="2989" y="0"/>
                </a:lnTo>
                <a:lnTo>
                  <a:pt x="10667" y="2204"/>
                </a:lnTo>
                <a:lnTo>
                  <a:pt x="10667" y="9066"/>
                </a:lnTo>
                <a:lnTo>
                  <a:pt x="4787" y="7868"/>
                </a:lnTo>
                <a:lnTo>
                  <a:pt x="10667" y="9556"/>
                </a:lnTo>
                <a:lnTo>
                  <a:pt x="10667" y="14286"/>
                </a:lnTo>
                <a:lnTo>
                  <a:pt x="6841" y="14286"/>
                </a:lnTo>
                <a:lnTo>
                  <a:pt x="6445" y="14205"/>
                </a:lnTo>
              </a:path>
            </a:pathLst>
          </a:custGeom>
          <a:solidFill>
            <a:schemeClr val="accent2"/>
          </a:solidFill>
          <a:ln>
            <a:noFill/>
          </a:ln>
          <a:effectLst/>
        </p:spPr>
        <p:txBody>
          <a:bodyPr wrap="none" anchor="ctr"/>
          <a:lstStyle/>
          <a:p>
            <a:endParaRPr lang="en-US"/>
          </a:p>
        </p:txBody>
      </p:sp>
      <p:sp>
        <p:nvSpPr>
          <p:cNvPr id="2" name="Title 1"/>
          <p:cNvSpPr>
            <a:spLocks noGrp="1"/>
          </p:cNvSpPr>
          <p:nvPr>
            <p:ph type="title"/>
          </p:nvPr>
        </p:nvSpPr>
        <p:spPr>
          <a:xfrm>
            <a:off x="695326" y="476250"/>
            <a:ext cx="5317548" cy="2868539"/>
          </a:xfrm>
        </p:spPr>
        <p:txBody>
          <a:bodyPr anchor="b">
            <a:normAutofit/>
          </a:bodyPr>
          <a:lstStyle>
            <a:lvl1pPr>
              <a:defRPr sz="8000">
                <a:solidFill>
                  <a:schemeClr val="accent2"/>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A2210198-CED3-7449-A753-1F765DCE1F6E}"/>
              </a:ext>
            </a:extLst>
          </p:cNvPr>
          <p:cNvSpPr>
            <a:spLocks noGrp="1"/>
          </p:cNvSpPr>
          <p:nvPr>
            <p:ph type="body" sz="quarter" idx="13"/>
          </p:nvPr>
        </p:nvSpPr>
        <p:spPr>
          <a:xfrm>
            <a:off x="695325" y="3428999"/>
            <a:ext cx="5318125" cy="2383971"/>
          </a:xfrm>
        </p:spPr>
        <p:txBody>
          <a:bodyPr/>
          <a:lstStyle>
            <a:lvl1pPr marL="9525" indent="-9525">
              <a:buNone/>
              <a:tabLst/>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0B0994A4-B9E9-374D-9799-AB03E4402C84}"/>
              </a:ext>
            </a:extLst>
          </p:cNvPr>
          <p:cNvSpPr>
            <a:spLocks noGrp="1"/>
          </p:cNvSpPr>
          <p:nvPr>
            <p:ph type="dt" sz="half" idx="14"/>
          </p:nvPr>
        </p:nvSpPr>
        <p:spPr/>
        <p:txBody>
          <a:bodyPr/>
          <a:lstStyle>
            <a:lvl1pPr>
              <a:defRPr>
                <a:solidFill>
                  <a:schemeClr val="accent2"/>
                </a:solidFill>
              </a:defRPr>
            </a:lvl1pPr>
          </a:lstStyle>
          <a:p>
            <a:fld id="{58131E34-B17F-8141-933A-57DD18886607}" type="datetime6">
              <a:rPr lang="en-GB" smtClean="0"/>
              <a:t>October 25</a:t>
            </a:fld>
            <a:endParaRPr lang="en-GB"/>
          </a:p>
        </p:txBody>
      </p:sp>
      <p:pic>
        <p:nvPicPr>
          <p:cNvPr id="6" name="Picture 5">
            <a:extLst>
              <a:ext uri="{FF2B5EF4-FFF2-40B4-BE49-F238E27FC236}">
                <a16:creationId xmlns:a16="http://schemas.microsoft.com/office/drawing/2014/main" id="{33845F69-34F8-7D73-9494-67C5992FC2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019925" y="0"/>
            <a:ext cx="5168900" cy="6858000"/>
          </a:xfrm>
          <a:prstGeom prst="rect">
            <a:avLst/>
          </a:prstGeom>
        </p:spPr>
      </p:pic>
      <p:sp>
        <p:nvSpPr>
          <p:cNvPr id="8" name="Slide Number Placeholder 7">
            <a:extLst>
              <a:ext uri="{FF2B5EF4-FFF2-40B4-BE49-F238E27FC236}">
                <a16:creationId xmlns:a16="http://schemas.microsoft.com/office/drawing/2014/main" id="{F5050924-282D-364D-BD13-42628FCC99FF}"/>
              </a:ext>
            </a:extLst>
          </p:cNvPr>
          <p:cNvSpPr>
            <a:spLocks noGrp="1"/>
          </p:cNvSpPr>
          <p:nvPr>
            <p:ph type="sldNum" sz="quarter" idx="15"/>
          </p:nvPr>
        </p:nvSpPr>
        <p:spPr/>
        <p:txBody>
          <a:bodyPr/>
          <a:lstStyle>
            <a:lvl1pPr>
              <a:defRPr>
                <a:solidFill>
                  <a:schemeClr val="bg2"/>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2259041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ck Teal Section Header">
    <p:bg>
      <p:bgPr>
        <a:solidFill>
          <a:schemeClr val="tx1"/>
        </a:solidFill>
        <a:effectLst/>
      </p:bgPr>
    </p:bg>
    <p:spTree>
      <p:nvGrpSpPr>
        <p:cNvPr id="1" name=""/>
        <p:cNvGrpSpPr/>
        <p:nvPr/>
      </p:nvGrpSpPr>
      <p:grpSpPr>
        <a:xfrm>
          <a:off x="0" y="0"/>
          <a:ext cx="0" cy="0"/>
          <a:chOff x="0" y="0"/>
          <a:chExt cx="0" cy="0"/>
        </a:xfrm>
      </p:grpSpPr>
      <p:sp>
        <p:nvSpPr>
          <p:cNvPr id="12" name="Freeform 2">
            <a:extLst>
              <a:ext uri="{FF2B5EF4-FFF2-40B4-BE49-F238E27FC236}">
                <a16:creationId xmlns:a16="http://schemas.microsoft.com/office/drawing/2014/main" id="{7235EB1A-41AE-9C46-B157-4FD9A532BD7D}"/>
              </a:ext>
            </a:extLst>
          </p:cNvPr>
          <p:cNvSpPr>
            <a:spLocks noChangeArrowheads="1"/>
          </p:cNvSpPr>
          <p:nvPr/>
        </p:nvSpPr>
        <p:spPr bwMode="auto">
          <a:xfrm>
            <a:off x="7101005" y="0"/>
            <a:ext cx="5090995" cy="6818862"/>
          </a:xfrm>
          <a:custGeom>
            <a:avLst/>
            <a:gdLst>
              <a:gd name="T0" fmla="*/ 6445 w 10668"/>
              <a:gd name="T1" fmla="*/ 14205 h 14287"/>
              <a:gd name="T2" fmla="*/ 6726 w 10668"/>
              <a:gd name="T3" fmla="*/ 14286 h 14287"/>
              <a:gd name="T4" fmla="*/ 4573 w 10668"/>
              <a:gd name="T5" fmla="*/ 14286 h 14287"/>
              <a:gd name="T6" fmla="*/ 4699 w 10668"/>
              <a:gd name="T7" fmla="*/ 13849 h 14287"/>
              <a:gd name="T8" fmla="*/ 2907 w 10668"/>
              <a:gd name="T9" fmla="*/ 13484 h 14287"/>
              <a:gd name="T10" fmla="*/ 3447 w 10668"/>
              <a:gd name="T11" fmla="*/ 10834 h 14287"/>
              <a:gd name="T12" fmla="*/ 9917 w 10668"/>
              <a:gd name="T13" fmla="*/ 12153 h 14287"/>
              <a:gd name="T14" fmla="*/ 1705 w 10668"/>
              <a:gd name="T15" fmla="*/ 9795 h 14287"/>
              <a:gd name="T16" fmla="*/ 2398 w 10668"/>
              <a:gd name="T17" fmla="*/ 7381 h 14287"/>
              <a:gd name="T18" fmla="*/ 1489 w 10668"/>
              <a:gd name="T19" fmla="*/ 7196 h 14287"/>
              <a:gd name="T20" fmla="*/ 2158 w 10668"/>
              <a:gd name="T21" fmla="*/ 3914 h 14287"/>
              <a:gd name="T22" fmla="*/ 10173 w 10668"/>
              <a:gd name="T23" fmla="*/ 5548 h 14287"/>
              <a:gd name="T24" fmla="*/ 0 w 10668"/>
              <a:gd name="T25" fmla="*/ 2626 h 14287"/>
              <a:gd name="T26" fmla="*/ 754 w 10668"/>
              <a:gd name="T27" fmla="*/ 0 h 14287"/>
              <a:gd name="T28" fmla="*/ 2989 w 10668"/>
              <a:gd name="T29" fmla="*/ 0 h 14287"/>
              <a:gd name="T30" fmla="*/ 10667 w 10668"/>
              <a:gd name="T31" fmla="*/ 2204 h 14287"/>
              <a:gd name="T32" fmla="*/ 10667 w 10668"/>
              <a:gd name="T33" fmla="*/ 9066 h 14287"/>
              <a:gd name="T34" fmla="*/ 4787 w 10668"/>
              <a:gd name="T35" fmla="*/ 7868 h 14287"/>
              <a:gd name="T36" fmla="*/ 10667 w 10668"/>
              <a:gd name="T37" fmla="*/ 9556 h 14287"/>
              <a:gd name="T38" fmla="*/ 10667 w 10668"/>
              <a:gd name="T39" fmla="*/ 14286 h 14287"/>
              <a:gd name="T40" fmla="*/ 6841 w 10668"/>
              <a:gd name="T41" fmla="*/ 14286 h 14287"/>
              <a:gd name="T42" fmla="*/ 6445 w 10668"/>
              <a:gd name="T43" fmla="*/ 14205 h 14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68" h="14287">
                <a:moveTo>
                  <a:pt x="6445" y="14205"/>
                </a:moveTo>
                <a:lnTo>
                  <a:pt x="6726" y="14286"/>
                </a:lnTo>
                <a:lnTo>
                  <a:pt x="4573" y="14286"/>
                </a:lnTo>
                <a:lnTo>
                  <a:pt x="4699" y="13849"/>
                </a:lnTo>
                <a:lnTo>
                  <a:pt x="2907" y="13484"/>
                </a:lnTo>
                <a:lnTo>
                  <a:pt x="3447" y="10834"/>
                </a:lnTo>
                <a:lnTo>
                  <a:pt x="9917" y="12153"/>
                </a:lnTo>
                <a:lnTo>
                  <a:pt x="1705" y="9795"/>
                </a:lnTo>
                <a:lnTo>
                  <a:pt x="2398" y="7381"/>
                </a:lnTo>
                <a:lnTo>
                  <a:pt x="1489" y="7196"/>
                </a:lnTo>
                <a:lnTo>
                  <a:pt x="2158" y="3914"/>
                </a:lnTo>
                <a:lnTo>
                  <a:pt x="10173" y="5548"/>
                </a:lnTo>
                <a:lnTo>
                  <a:pt x="0" y="2626"/>
                </a:lnTo>
                <a:lnTo>
                  <a:pt x="754" y="0"/>
                </a:lnTo>
                <a:lnTo>
                  <a:pt x="2989" y="0"/>
                </a:lnTo>
                <a:lnTo>
                  <a:pt x="10667" y="2204"/>
                </a:lnTo>
                <a:lnTo>
                  <a:pt x="10667" y="9066"/>
                </a:lnTo>
                <a:lnTo>
                  <a:pt x="4787" y="7868"/>
                </a:lnTo>
                <a:lnTo>
                  <a:pt x="10667" y="9556"/>
                </a:lnTo>
                <a:lnTo>
                  <a:pt x="10667" y="14286"/>
                </a:lnTo>
                <a:lnTo>
                  <a:pt x="6841" y="14286"/>
                </a:lnTo>
                <a:lnTo>
                  <a:pt x="6445" y="14205"/>
                </a:lnTo>
              </a:path>
            </a:pathLst>
          </a:custGeom>
          <a:solidFill>
            <a:schemeClr val="accent6"/>
          </a:solidFill>
          <a:ln>
            <a:noFill/>
          </a:ln>
          <a:effectLst/>
        </p:spPr>
        <p:txBody>
          <a:bodyPr wrap="none" anchor="ctr"/>
          <a:lstStyle/>
          <a:p>
            <a:endParaRPr lang="en-US"/>
          </a:p>
        </p:txBody>
      </p:sp>
      <p:pic>
        <p:nvPicPr>
          <p:cNvPr id="14" name="Picture 13">
            <a:extLst>
              <a:ext uri="{FF2B5EF4-FFF2-40B4-BE49-F238E27FC236}">
                <a16:creationId xmlns:a16="http://schemas.microsoft.com/office/drawing/2014/main" id="{4D3B8064-0358-E14F-B178-7E02913B338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67600" y="0"/>
            <a:ext cx="4724400" cy="6858000"/>
          </a:xfrm>
          <a:prstGeom prst="rect">
            <a:avLst/>
          </a:prstGeom>
        </p:spPr>
      </p:pic>
      <p:sp>
        <p:nvSpPr>
          <p:cNvPr id="8" name="Title 1">
            <a:extLst>
              <a:ext uri="{FF2B5EF4-FFF2-40B4-BE49-F238E27FC236}">
                <a16:creationId xmlns:a16="http://schemas.microsoft.com/office/drawing/2014/main" id="{571B435C-A69A-204C-A64B-1203B3402EC1}"/>
              </a:ext>
            </a:extLst>
          </p:cNvPr>
          <p:cNvSpPr>
            <a:spLocks noGrp="1"/>
          </p:cNvSpPr>
          <p:nvPr>
            <p:ph type="title"/>
          </p:nvPr>
        </p:nvSpPr>
        <p:spPr>
          <a:xfrm>
            <a:off x="695326" y="476250"/>
            <a:ext cx="5317548" cy="2868539"/>
          </a:xfrm>
        </p:spPr>
        <p:txBody>
          <a:bodyPr anchor="b">
            <a:normAutofit/>
          </a:bodyPr>
          <a:lstStyle>
            <a:lvl1pPr>
              <a:defRPr sz="8000">
                <a:solidFill>
                  <a:schemeClr val="accent6"/>
                </a:solidFill>
              </a:defRPr>
            </a:lvl1pPr>
          </a:lstStyle>
          <a:p>
            <a:r>
              <a:rPr lang="en-US"/>
              <a:t>Click to edit Master title style</a:t>
            </a:r>
            <a:endParaRPr lang="en-GB"/>
          </a:p>
        </p:txBody>
      </p:sp>
      <p:sp>
        <p:nvSpPr>
          <p:cNvPr id="10" name="Text Placeholder 6">
            <a:extLst>
              <a:ext uri="{FF2B5EF4-FFF2-40B4-BE49-F238E27FC236}">
                <a16:creationId xmlns:a16="http://schemas.microsoft.com/office/drawing/2014/main" id="{8AE8BACC-C170-744D-9E26-91DF927F4093}"/>
              </a:ext>
            </a:extLst>
          </p:cNvPr>
          <p:cNvSpPr>
            <a:spLocks noGrp="1"/>
          </p:cNvSpPr>
          <p:nvPr>
            <p:ph type="body" sz="quarter" idx="13"/>
          </p:nvPr>
        </p:nvSpPr>
        <p:spPr>
          <a:xfrm>
            <a:off x="695325" y="3428999"/>
            <a:ext cx="5318125" cy="2383971"/>
          </a:xfrm>
        </p:spPr>
        <p:txBody>
          <a:bodyPr/>
          <a:lstStyle>
            <a:lvl1pPr marL="9525" indent="-9525">
              <a:buNone/>
              <a:tabLst/>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DB54BCE3-66B6-D349-B1D3-F063EA7DBACC}"/>
              </a:ext>
            </a:extLst>
          </p:cNvPr>
          <p:cNvSpPr>
            <a:spLocks noGrp="1"/>
          </p:cNvSpPr>
          <p:nvPr>
            <p:ph type="dt" sz="half" idx="14"/>
          </p:nvPr>
        </p:nvSpPr>
        <p:spPr/>
        <p:txBody>
          <a:bodyPr/>
          <a:lstStyle>
            <a:lvl1pPr>
              <a:defRPr>
                <a:solidFill>
                  <a:schemeClr val="accent6"/>
                </a:solidFill>
              </a:defRPr>
            </a:lvl1pPr>
          </a:lstStyle>
          <a:p>
            <a:fld id="{EF461470-6B33-5C4B-8AC4-A46E06F593DA}" type="datetime6">
              <a:rPr lang="en-GB" smtClean="0"/>
              <a:t>October 25</a:t>
            </a:fld>
            <a:endParaRPr lang="en-GB"/>
          </a:p>
        </p:txBody>
      </p:sp>
      <p:sp>
        <p:nvSpPr>
          <p:cNvPr id="3" name="Slide Number Placeholder 2">
            <a:extLst>
              <a:ext uri="{FF2B5EF4-FFF2-40B4-BE49-F238E27FC236}">
                <a16:creationId xmlns:a16="http://schemas.microsoft.com/office/drawing/2014/main" id="{AAC73246-8749-AB44-AE4B-D7D9A483E010}"/>
              </a:ext>
            </a:extLst>
          </p:cNvPr>
          <p:cNvSpPr>
            <a:spLocks noGrp="1"/>
          </p:cNvSpPr>
          <p:nvPr>
            <p:ph type="sldNum" sz="quarter" idx="15"/>
          </p:nvPr>
        </p:nvSpPr>
        <p:spPr/>
        <p:txBody>
          <a:bodyPr/>
          <a:lstStyle>
            <a:lvl1pPr>
              <a:defRPr>
                <a:solidFill>
                  <a:schemeClr val="accent6"/>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5385772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ck Gold Section Header">
    <p:bg>
      <p:bgPr>
        <a:solidFill>
          <a:schemeClr val="tx1"/>
        </a:solidFill>
        <a:effectLst/>
      </p:bgPr>
    </p:bg>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40A6827A-FE39-794A-8FDE-437EC46C13F4}"/>
              </a:ext>
            </a:extLst>
          </p:cNvPr>
          <p:cNvSpPr>
            <a:spLocks noChangeArrowheads="1"/>
          </p:cNvSpPr>
          <p:nvPr/>
        </p:nvSpPr>
        <p:spPr bwMode="auto">
          <a:xfrm>
            <a:off x="6939298" y="218755"/>
            <a:ext cx="5252702" cy="6639245"/>
          </a:xfrm>
          <a:custGeom>
            <a:avLst/>
            <a:gdLst>
              <a:gd name="T0" fmla="*/ 10646 w 10894"/>
              <a:gd name="T1" fmla="*/ 7733 h 13769"/>
              <a:gd name="T2" fmla="*/ 10860 w 10894"/>
              <a:gd name="T3" fmla="*/ 9969 h 13769"/>
              <a:gd name="T4" fmla="*/ 3272 w 10894"/>
              <a:gd name="T5" fmla="*/ 10692 h 13769"/>
              <a:gd name="T6" fmla="*/ 10832 w 10894"/>
              <a:gd name="T7" fmla="*/ 10567 h 13769"/>
              <a:gd name="T8" fmla="*/ 10872 w 10894"/>
              <a:gd name="T9" fmla="*/ 13016 h 13769"/>
              <a:gd name="T10" fmla="*/ 10893 w 10894"/>
              <a:gd name="T11" fmla="*/ 13237 h 13769"/>
              <a:gd name="T12" fmla="*/ 10893 w 10894"/>
              <a:gd name="T13" fmla="*/ 13768 h 13769"/>
              <a:gd name="T14" fmla="*/ 2290 w 10894"/>
              <a:gd name="T15" fmla="*/ 13768 h 13769"/>
              <a:gd name="T16" fmla="*/ 2277 w 10894"/>
              <a:gd name="T17" fmla="*/ 13630 h 13769"/>
              <a:gd name="T18" fmla="*/ 8237 w 10894"/>
              <a:gd name="T19" fmla="*/ 13062 h 13769"/>
              <a:gd name="T20" fmla="*/ 492 w 10894"/>
              <a:gd name="T21" fmla="*/ 13190 h 13769"/>
              <a:gd name="T22" fmla="*/ 451 w 10894"/>
              <a:gd name="T23" fmla="*/ 10739 h 13769"/>
              <a:gd name="T24" fmla="*/ 2277 w 10894"/>
              <a:gd name="T25" fmla="*/ 10708 h 13769"/>
              <a:gd name="T26" fmla="*/ 2052 w 10894"/>
              <a:gd name="T27" fmla="*/ 8346 h 13769"/>
              <a:gd name="T28" fmla="*/ 8011 w 10894"/>
              <a:gd name="T29" fmla="*/ 7778 h 13769"/>
              <a:gd name="T30" fmla="*/ 266 w 10894"/>
              <a:gd name="T31" fmla="*/ 7906 h 13769"/>
              <a:gd name="T32" fmla="*/ 225 w 10894"/>
              <a:gd name="T33" fmla="*/ 5455 h 13769"/>
              <a:gd name="T34" fmla="*/ 2051 w 10894"/>
              <a:gd name="T35" fmla="*/ 5425 h 13769"/>
              <a:gd name="T36" fmla="*/ 1826 w 10894"/>
              <a:gd name="T37" fmla="*/ 3063 h 13769"/>
              <a:gd name="T38" fmla="*/ 7785 w 10894"/>
              <a:gd name="T39" fmla="*/ 2494 h 13769"/>
              <a:gd name="T40" fmla="*/ 40 w 10894"/>
              <a:gd name="T41" fmla="*/ 2622 h 13769"/>
              <a:gd name="T42" fmla="*/ 0 w 10894"/>
              <a:gd name="T43" fmla="*/ 171 h 13769"/>
              <a:gd name="T44" fmla="*/ 10380 w 10894"/>
              <a:gd name="T45" fmla="*/ 0 h 13769"/>
              <a:gd name="T46" fmla="*/ 10421 w 10894"/>
              <a:gd name="T47" fmla="*/ 2449 h 13769"/>
              <a:gd name="T48" fmla="*/ 10634 w 10894"/>
              <a:gd name="T49" fmla="*/ 4685 h 13769"/>
              <a:gd name="T50" fmla="*/ 3046 w 10894"/>
              <a:gd name="T51" fmla="*/ 5409 h 13769"/>
              <a:gd name="T52" fmla="*/ 10606 w 10894"/>
              <a:gd name="T53" fmla="*/ 5284 h 13769"/>
              <a:gd name="T54" fmla="*/ 10646 w 10894"/>
              <a:gd name="T55" fmla="*/ 7733 h 13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894" h="13769">
                <a:moveTo>
                  <a:pt x="10646" y="7733"/>
                </a:moveTo>
                <a:lnTo>
                  <a:pt x="10860" y="9969"/>
                </a:lnTo>
                <a:lnTo>
                  <a:pt x="3272" y="10692"/>
                </a:lnTo>
                <a:lnTo>
                  <a:pt x="10832" y="10567"/>
                </a:lnTo>
                <a:lnTo>
                  <a:pt x="10872" y="13016"/>
                </a:lnTo>
                <a:lnTo>
                  <a:pt x="10893" y="13237"/>
                </a:lnTo>
                <a:lnTo>
                  <a:pt x="10893" y="13768"/>
                </a:lnTo>
                <a:lnTo>
                  <a:pt x="2290" y="13768"/>
                </a:lnTo>
                <a:lnTo>
                  <a:pt x="2277" y="13630"/>
                </a:lnTo>
                <a:lnTo>
                  <a:pt x="8237" y="13062"/>
                </a:lnTo>
                <a:lnTo>
                  <a:pt x="492" y="13190"/>
                </a:lnTo>
                <a:lnTo>
                  <a:pt x="451" y="10739"/>
                </a:lnTo>
                <a:lnTo>
                  <a:pt x="2277" y="10708"/>
                </a:lnTo>
                <a:lnTo>
                  <a:pt x="2052" y="8346"/>
                </a:lnTo>
                <a:lnTo>
                  <a:pt x="8011" y="7778"/>
                </a:lnTo>
                <a:lnTo>
                  <a:pt x="266" y="7906"/>
                </a:lnTo>
                <a:lnTo>
                  <a:pt x="225" y="5455"/>
                </a:lnTo>
                <a:lnTo>
                  <a:pt x="2051" y="5425"/>
                </a:lnTo>
                <a:lnTo>
                  <a:pt x="1826" y="3063"/>
                </a:lnTo>
                <a:lnTo>
                  <a:pt x="7785" y="2494"/>
                </a:lnTo>
                <a:lnTo>
                  <a:pt x="40" y="2622"/>
                </a:lnTo>
                <a:lnTo>
                  <a:pt x="0" y="171"/>
                </a:lnTo>
                <a:lnTo>
                  <a:pt x="10380" y="0"/>
                </a:lnTo>
                <a:lnTo>
                  <a:pt x="10421" y="2449"/>
                </a:lnTo>
                <a:lnTo>
                  <a:pt x="10634" y="4685"/>
                </a:lnTo>
                <a:lnTo>
                  <a:pt x="3046" y="5409"/>
                </a:lnTo>
                <a:lnTo>
                  <a:pt x="10606" y="5284"/>
                </a:lnTo>
                <a:lnTo>
                  <a:pt x="10646" y="7733"/>
                </a:lnTo>
              </a:path>
            </a:pathLst>
          </a:custGeom>
          <a:solidFill>
            <a:schemeClr val="accent4"/>
          </a:solidFill>
          <a:ln>
            <a:noFill/>
          </a:ln>
          <a:effectLst/>
        </p:spPr>
        <p:txBody>
          <a:bodyPr wrap="none" anchor="ctr"/>
          <a:lstStyle/>
          <a:p>
            <a:endParaRPr lang="en-US"/>
          </a:p>
        </p:txBody>
      </p:sp>
      <p:sp>
        <p:nvSpPr>
          <p:cNvPr id="8" name="Title 1">
            <a:extLst>
              <a:ext uri="{FF2B5EF4-FFF2-40B4-BE49-F238E27FC236}">
                <a16:creationId xmlns:a16="http://schemas.microsoft.com/office/drawing/2014/main" id="{3B6F37AF-C1EC-7448-B648-673E36F37178}"/>
              </a:ext>
            </a:extLst>
          </p:cNvPr>
          <p:cNvSpPr>
            <a:spLocks noGrp="1"/>
          </p:cNvSpPr>
          <p:nvPr>
            <p:ph type="title"/>
          </p:nvPr>
        </p:nvSpPr>
        <p:spPr>
          <a:xfrm>
            <a:off x="695326" y="476250"/>
            <a:ext cx="5317548" cy="2868539"/>
          </a:xfrm>
        </p:spPr>
        <p:txBody>
          <a:bodyPr anchor="b">
            <a:normAutofit/>
          </a:bodyPr>
          <a:lstStyle>
            <a:lvl1pPr>
              <a:defRPr sz="8000">
                <a:solidFill>
                  <a:schemeClr val="accent4"/>
                </a:solidFill>
              </a:defRPr>
            </a:lvl1pPr>
          </a:lstStyle>
          <a:p>
            <a:r>
              <a:rPr lang="en-US"/>
              <a:t>Click to edit Master title style</a:t>
            </a:r>
            <a:endParaRPr lang="en-GB"/>
          </a:p>
        </p:txBody>
      </p:sp>
      <p:sp>
        <p:nvSpPr>
          <p:cNvPr id="12" name="Text Placeholder 6">
            <a:extLst>
              <a:ext uri="{FF2B5EF4-FFF2-40B4-BE49-F238E27FC236}">
                <a16:creationId xmlns:a16="http://schemas.microsoft.com/office/drawing/2014/main" id="{F78A4217-B16B-9E4E-8D47-4D456D28B4A3}"/>
              </a:ext>
            </a:extLst>
          </p:cNvPr>
          <p:cNvSpPr>
            <a:spLocks noGrp="1"/>
          </p:cNvSpPr>
          <p:nvPr>
            <p:ph type="body" sz="quarter" idx="13"/>
          </p:nvPr>
        </p:nvSpPr>
        <p:spPr>
          <a:xfrm>
            <a:off x="695325" y="3428999"/>
            <a:ext cx="5318125" cy="2383971"/>
          </a:xfrm>
        </p:spPr>
        <p:txBody>
          <a:bodyPr/>
          <a:lstStyle>
            <a:lvl1pPr marL="9525" indent="-9525">
              <a:buNone/>
              <a:tabLst/>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B5365CB8-6BDA-A543-816C-2DF734A976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39000" y="-1"/>
            <a:ext cx="4953000" cy="6858000"/>
          </a:xfrm>
          <a:prstGeom prst="rect">
            <a:avLst/>
          </a:prstGeom>
        </p:spPr>
      </p:pic>
      <p:sp>
        <p:nvSpPr>
          <p:cNvPr id="2" name="Date Placeholder 1">
            <a:extLst>
              <a:ext uri="{FF2B5EF4-FFF2-40B4-BE49-F238E27FC236}">
                <a16:creationId xmlns:a16="http://schemas.microsoft.com/office/drawing/2014/main" id="{6E7D0CA5-2F36-1042-ABBD-C5BBF5C511E0}"/>
              </a:ext>
            </a:extLst>
          </p:cNvPr>
          <p:cNvSpPr>
            <a:spLocks noGrp="1"/>
          </p:cNvSpPr>
          <p:nvPr>
            <p:ph type="dt" sz="half" idx="14"/>
          </p:nvPr>
        </p:nvSpPr>
        <p:spPr/>
        <p:txBody>
          <a:bodyPr/>
          <a:lstStyle>
            <a:lvl1pPr>
              <a:defRPr>
                <a:solidFill>
                  <a:schemeClr val="accent4"/>
                </a:solidFill>
              </a:defRPr>
            </a:lvl1pPr>
          </a:lstStyle>
          <a:p>
            <a:fld id="{4DEB4EC2-EB58-6E4A-A5C7-723C0EE983AB}" type="datetime6">
              <a:rPr lang="en-GB" smtClean="0"/>
              <a:t>October 25</a:t>
            </a:fld>
            <a:endParaRPr lang="en-GB"/>
          </a:p>
        </p:txBody>
      </p:sp>
      <p:sp>
        <p:nvSpPr>
          <p:cNvPr id="3" name="Slide Number Placeholder 2">
            <a:extLst>
              <a:ext uri="{FF2B5EF4-FFF2-40B4-BE49-F238E27FC236}">
                <a16:creationId xmlns:a16="http://schemas.microsoft.com/office/drawing/2014/main" id="{D5FC804E-ED49-FC4E-957E-9C8367BC05A8}"/>
              </a:ext>
            </a:extLst>
          </p:cNvPr>
          <p:cNvSpPr>
            <a:spLocks noGrp="1"/>
          </p:cNvSpPr>
          <p:nvPr>
            <p:ph type="sldNum" sz="quarter" idx="15"/>
          </p:nvPr>
        </p:nvSpPr>
        <p:spPr/>
        <p:txBody>
          <a:bodyPr/>
          <a:lstStyle>
            <a:lvl1pPr>
              <a:defRPr>
                <a:solidFill>
                  <a:schemeClr val="accent4"/>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38553713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ection Header Simple Blac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5325" y="476250"/>
            <a:ext cx="10799988" cy="5453495"/>
          </a:xfrm>
        </p:spPr>
        <p:txBody>
          <a:bodyPr anchor="ctr">
            <a:normAutofit/>
          </a:bodyPr>
          <a:lstStyle>
            <a:lvl1pPr algn="ctr">
              <a:defRPr sz="8000">
                <a:solidFill>
                  <a:schemeClr val="bg2"/>
                </a:solidFill>
              </a:defRPr>
            </a:lvl1p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811FCA1-5D36-47A4-BA30-E45609486B7A}" type="slidenum">
              <a:rPr lang="en-GB" smtClean="0"/>
              <a:pPr/>
              <a:t>‹#›</a:t>
            </a:fld>
            <a:endParaRPr lang="en-GB"/>
          </a:p>
        </p:txBody>
      </p:sp>
      <p:sp>
        <p:nvSpPr>
          <p:cNvPr id="3" name="Date Placeholder 2">
            <a:extLst>
              <a:ext uri="{FF2B5EF4-FFF2-40B4-BE49-F238E27FC236}">
                <a16:creationId xmlns:a16="http://schemas.microsoft.com/office/drawing/2014/main" id="{625F18C9-C6DC-304A-876E-F3FE4CDD8D51}"/>
              </a:ext>
            </a:extLst>
          </p:cNvPr>
          <p:cNvSpPr>
            <a:spLocks noGrp="1"/>
          </p:cNvSpPr>
          <p:nvPr>
            <p:ph type="dt" sz="half" idx="13"/>
          </p:nvPr>
        </p:nvSpPr>
        <p:spPr/>
        <p:txBody>
          <a:bodyPr/>
          <a:lstStyle>
            <a:lvl1pPr>
              <a:defRPr>
                <a:solidFill>
                  <a:schemeClr val="bg1"/>
                </a:solidFill>
              </a:defRPr>
            </a:lvl1pPr>
          </a:lstStyle>
          <a:p>
            <a:fld id="{33B59A91-BE69-B64E-BF60-2AA079EFC9FA}" type="datetime6">
              <a:rPr lang="en-GB" smtClean="0"/>
              <a:t>October 25</a:t>
            </a:fld>
            <a:endParaRPr lang="en-GB"/>
          </a:p>
        </p:txBody>
      </p:sp>
    </p:spTree>
    <p:extLst>
      <p:ext uri="{BB962C8B-B14F-4D97-AF65-F5344CB8AC3E}">
        <p14:creationId xmlns:p14="http://schemas.microsoft.com/office/powerpoint/2010/main" val="40905916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Logo and tex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5325" y="685596"/>
            <a:ext cx="10799988" cy="3047014"/>
          </a:xfrm>
        </p:spPr>
        <p:txBody>
          <a:bodyPr anchor="ctr">
            <a:noAutofit/>
          </a:bodyPr>
          <a:lstStyle>
            <a:lvl1pPr algn="ctr">
              <a:defRPr sz="8800">
                <a:solidFill>
                  <a:schemeClr val="bg1"/>
                </a:solidFill>
              </a:defRPr>
            </a:lvl1pPr>
          </a:lstStyle>
          <a:p>
            <a:r>
              <a:rPr lang="en-US"/>
              <a:t>Click to edit Master title style</a:t>
            </a:r>
            <a:endParaRPr lang="en-GB"/>
          </a:p>
        </p:txBody>
      </p:sp>
      <p:pic>
        <p:nvPicPr>
          <p:cNvPr id="5" name="Picture 4" descr="A picture containing calendar&#10;&#10;Description automatically generated">
            <a:extLst>
              <a:ext uri="{FF2B5EF4-FFF2-40B4-BE49-F238E27FC236}">
                <a16:creationId xmlns:a16="http://schemas.microsoft.com/office/drawing/2014/main" id="{6659EF9F-5AE2-9F4E-8BBA-64BA0486AD34}"/>
              </a:ext>
            </a:extLst>
          </p:cNvPr>
          <p:cNvPicPr>
            <a:picLocks noChangeAspect="1"/>
          </p:cNvPicPr>
          <p:nvPr userDrawn="1"/>
        </p:nvPicPr>
        <p:blipFill>
          <a:blip r:embed="rId2"/>
          <a:stretch>
            <a:fillRect/>
          </a:stretch>
        </p:blipFill>
        <p:spPr>
          <a:xfrm>
            <a:off x="3992936" y="3810986"/>
            <a:ext cx="4204766" cy="2209102"/>
          </a:xfrm>
          <a:prstGeom prst="rect">
            <a:avLst/>
          </a:prstGeom>
        </p:spPr>
      </p:pic>
    </p:spTree>
    <p:extLst>
      <p:ext uri="{BB962C8B-B14F-4D97-AF65-F5344CB8AC3E}">
        <p14:creationId xmlns:p14="http://schemas.microsoft.com/office/powerpoint/2010/main" val="353436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calendar&#10;&#10;Description automatically generated">
            <a:extLst>
              <a:ext uri="{FF2B5EF4-FFF2-40B4-BE49-F238E27FC236}">
                <a16:creationId xmlns:a16="http://schemas.microsoft.com/office/drawing/2014/main" id="{6659EF9F-5AE2-9F4E-8BBA-64BA0486AD34}"/>
              </a:ext>
            </a:extLst>
          </p:cNvPr>
          <p:cNvPicPr>
            <a:picLocks noChangeAspect="1"/>
          </p:cNvPicPr>
          <p:nvPr userDrawn="1"/>
        </p:nvPicPr>
        <p:blipFill>
          <a:blip r:embed="rId2"/>
          <a:stretch>
            <a:fillRect/>
          </a:stretch>
        </p:blipFill>
        <p:spPr>
          <a:xfrm>
            <a:off x="2533326" y="1557598"/>
            <a:ext cx="7123986" cy="3742804"/>
          </a:xfrm>
          <a:prstGeom prst="rect">
            <a:avLst/>
          </a:prstGeom>
        </p:spPr>
      </p:pic>
    </p:spTree>
    <p:extLst>
      <p:ext uri="{BB962C8B-B14F-4D97-AF65-F5344CB8AC3E}">
        <p14:creationId xmlns:p14="http://schemas.microsoft.com/office/powerpoint/2010/main" val="451005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4">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9C32CF-4BB9-8345-AAAE-D3410F30BC7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accent1"/>
                </a:solidFill>
              </a:defRPr>
            </a:lvl1pPr>
          </a:lstStyle>
          <a:p>
            <a:fld id="{03D0E93D-F485-AD4E-9DFE-1310F0D69F29}" type="datetime6">
              <a:rPr lang="en-GB" smtClean="0"/>
              <a:t>October 25</a:t>
            </a:fld>
            <a:endParaRPr lang="en-GB"/>
          </a:p>
        </p:txBody>
      </p:sp>
      <p:sp>
        <p:nvSpPr>
          <p:cNvPr id="10" name="Freeform 9">
            <a:extLst>
              <a:ext uri="{FF2B5EF4-FFF2-40B4-BE49-F238E27FC236}">
                <a16:creationId xmlns:a16="http://schemas.microsoft.com/office/drawing/2014/main" id="{11C4E604-6262-6546-96BB-F872E029B267}"/>
              </a:ext>
            </a:extLst>
          </p:cNvPr>
          <p:cNvSpPr/>
          <p:nvPr userDrawn="1"/>
        </p:nvSpPr>
        <p:spPr>
          <a:xfrm>
            <a:off x="0" y="2"/>
            <a:ext cx="4683607" cy="5214703"/>
          </a:xfrm>
          <a:custGeom>
            <a:avLst/>
            <a:gdLst>
              <a:gd name="connsiteX0" fmla="*/ 0 w 4683607"/>
              <a:gd name="connsiteY0" fmla="*/ 0 h 5214703"/>
              <a:gd name="connsiteX1" fmla="*/ 3712780 w 4683607"/>
              <a:gd name="connsiteY1" fmla="*/ 0 h 5214703"/>
              <a:gd name="connsiteX2" fmla="*/ 3761220 w 4683607"/>
              <a:gd name="connsiteY2" fmla="*/ 937580 h 5214703"/>
              <a:gd name="connsiteX3" fmla="*/ 4561772 w 4683607"/>
              <a:gd name="connsiteY3" fmla="*/ 958149 h 5214703"/>
              <a:gd name="connsiteX4" fmla="*/ 4521846 w 4683607"/>
              <a:gd name="connsiteY4" fmla="*/ 2615468 h 5214703"/>
              <a:gd name="connsiteX5" fmla="*/ 4004199 w 4683607"/>
              <a:gd name="connsiteY5" fmla="*/ 2601943 h 5214703"/>
              <a:gd name="connsiteX6" fmla="*/ 4060874 w 4683607"/>
              <a:gd name="connsiteY6" fmla="*/ 3673343 h 5214703"/>
              <a:gd name="connsiteX7" fmla="*/ 2436779 w 4683607"/>
              <a:gd name="connsiteY7" fmla="*/ 3758100 h 5214703"/>
              <a:gd name="connsiteX8" fmla="*/ 4683607 w 4683607"/>
              <a:gd name="connsiteY8" fmla="*/ 3817853 h 5214703"/>
              <a:gd name="connsiteX9" fmla="*/ 4649821 w 4683607"/>
              <a:gd name="connsiteY9" fmla="*/ 5214703 h 5214703"/>
              <a:gd name="connsiteX10" fmla="*/ 0 w 4683607"/>
              <a:gd name="connsiteY10" fmla="*/ 5091172 h 5214703"/>
              <a:gd name="connsiteX11" fmla="*/ 0 w 4683607"/>
              <a:gd name="connsiteY11" fmla="*/ 0 h 52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83607" h="5214703">
                <a:moveTo>
                  <a:pt x="0" y="0"/>
                </a:moveTo>
                <a:lnTo>
                  <a:pt x="3712780" y="0"/>
                </a:lnTo>
                <a:lnTo>
                  <a:pt x="3761220" y="937580"/>
                </a:lnTo>
                <a:lnTo>
                  <a:pt x="4561772" y="958149"/>
                </a:lnTo>
                <a:lnTo>
                  <a:pt x="4521846" y="2615468"/>
                </a:lnTo>
                <a:lnTo>
                  <a:pt x="4004199" y="2601943"/>
                </a:lnTo>
                <a:lnTo>
                  <a:pt x="4060874" y="3673343"/>
                </a:lnTo>
                <a:lnTo>
                  <a:pt x="2436779" y="3758100"/>
                </a:lnTo>
                <a:lnTo>
                  <a:pt x="4683607" y="3817853"/>
                </a:lnTo>
                <a:lnTo>
                  <a:pt x="4649821" y="5214703"/>
                </a:lnTo>
                <a:lnTo>
                  <a:pt x="0" y="509117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695326" y="663934"/>
            <a:ext cx="3773644" cy="3246494"/>
          </a:xfrm>
        </p:spPr>
        <p:txBody>
          <a:bodyPr anchor="t">
            <a:normAutofit/>
          </a:bodyPr>
          <a:lstStyle>
            <a:lvl1pPr algn="l">
              <a:defRPr sz="7200">
                <a:solidFill>
                  <a:schemeClr val="bg2"/>
                </a:solidFill>
              </a:defRPr>
            </a:lvl1pPr>
          </a:lstStyle>
          <a:p>
            <a:r>
              <a:rPr lang="en-US"/>
              <a:t>Click to edit Master title style</a:t>
            </a:r>
            <a:endParaRPr lang="en-GB"/>
          </a:p>
        </p:txBody>
      </p:sp>
      <p:sp>
        <p:nvSpPr>
          <p:cNvPr id="3" name="Subtitle 2"/>
          <p:cNvSpPr>
            <a:spLocks noGrp="1"/>
          </p:cNvSpPr>
          <p:nvPr>
            <p:ph type="subTitle" idx="1"/>
          </p:nvPr>
        </p:nvSpPr>
        <p:spPr>
          <a:xfrm>
            <a:off x="695326" y="4101266"/>
            <a:ext cx="3773644" cy="950807"/>
          </a:xfrm>
        </p:spPr>
        <p:txBody>
          <a:bodyPr>
            <a:normAutofit/>
          </a:bodyPr>
          <a:lstStyle>
            <a:lvl1pPr marL="0" indent="0" algn="l">
              <a:lnSpc>
                <a:spcPct val="85000"/>
              </a:lnSpc>
              <a:buNone/>
              <a:defRPr sz="32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5" name="Picture 4" descr="A picture containing calendar&#10;&#10;Description automatically generated">
            <a:extLst>
              <a:ext uri="{FF2B5EF4-FFF2-40B4-BE49-F238E27FC236}">
                <a16:creationId xmlns:a16="http://schemas.microsoft.com/office/drawing/2014/main" id="{36B54946-194E-3CA9-3AA3-B9F5F4BC56F9}"/>
              </a:ext>
            </a:extLst>
          </p:cNvPr>
          <p:cNvPicPr>
            <a:picLocks noChangeAspect="1"/>
          </p:cNvPicPr>
          <p:nvPr userDrawn="1"/>
        </p:nvPicPr>
        <p:blipFill>
          <a:blip r:embed="rId3"/>
          <a:stretch>
            <a:fillRect/>
          </a:stretch>
        </p:blipFill>
        <p:spPr>
          <a:xfrm>
            <a:off x="9165265" y="5115041"/>
            <a:ext cx="2434856" cy="1279226"/>
          </a:xfrm>
          <a:prstGeom prst="rect">
            <a:avLst/>
          </a:prstGeom>
        </p:spPr>
      </p:pic>
    </p:spTree>
    <p:extLst>
      <p:ext uri="{BB962C8B-B14F-4D97-AF65-F5344CB8AC3E}">
        <p14:creationId xmlns:p14="http://schemas.microsoft.com/office/powerpoint/2010/main" val="32103333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AD24AB5F-91A0-A13E-98BC-1BA59252EE19}"/>
              </a:ext>
            </a:extLst>
          </p:cNvPr>
          <p:cNvSpPr/>
          <p:nvPr userDrawn="1"/>
        </p:nvSpPr>
        <p:spPr>
          <a:xfrm>
            <a:off x="11316506" y="6304322"/>
            <a:ext cx="875016" cy="552510"/>
          </a:xfrm>
          <a:custGeom>
            <a:avLst/>
            <a:gdLst>
              <a:gd name="connsiteX0" fmla="*/ 128611 w 875016"/>
              <a:gd name="connsiteY0" fmla="*/ 0 h 552510"/>
              <a:gd name="connsiteX1" fmla="*/ 875016 w 875016"/>
              <a:gd name="connsiteY1" fmla="*/ 175058 h 552510"/>
              <a:gd name="connsiteX2" fmla="*/ 875016 w 875016"/>
              <a:gd name="connsiteY2" fmla="*/ 552510 h 552510"/>
              <a:gd name="connsiteX3" fmla="*/ 0 w 875016"/>
              <a:gd name="connsiteY3" fmla="*/ 552374 h 552510"/>
              <a:gd name="connsiteX4" fmla="*/ 128611 w 875016"/>
              <a:gd name="connsiteY4" fmla="*/ 0 h 55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016" h="552510">
                <a:moveTo>
                  <a:pt x="128611" y="0"/>
                </a:moveTo>
                <a:lnTo>
                  <a:pt x="875016" y="175058"/>
                </a:lnTo>
                <a:lnTo>
                  <a:pt x="875016" y="552510"/>
                </a:lnTo>
                <a:lnTo>
                  <a:pt x="0" y="552374"/>
                </a:lnTo>
                <a:lnTo>
                  <a:pt x="1286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95325" y="2168525"/>
            <a:ext cx="5324475" cy="4008438"/>
          </a:xfrm>
        </p:spPr>
        <p:txBody>
          <a:bodyPr/>
          <a:lstStyle>
            <a:lvl1pPr marL="228600" indent="-228600">
              <a:buClr>
                <a:schemeClr val="accent2"/>
              </a:buClr>
              <a:buFont typeface="Wingdings" pitchFamily="2" charset="2"/>
              <a:buChar char="§"/>
              <a:defRPr/>
            </a:lvl1pPr>
            <a:lvl2pPr marL="685800" indent="-228600">
              <a:buClr>
                <a:schemeClr val="accent2"/>
              </a:buClr>
              <a:buFont typeface="Wingdings" pitchFamily="2" charset="2"/>
              <a:buChar char="§"/>
              <a:defRPr/>
            </a:lvl2pPr>
            <a:lvl3pPr marL="1143000" indent="-228600">
              <a:buClr>
                <a:schemeClr val="accent2"/>
              </a:buClr>
              <a:buFont typeface="Wingdings" pitchFamily="2" charset="2"/>
              <a:buChar char="§"/>
              <a:defRPr/>
            </a:lvl3pPr>
            <a:lvl4pPr marL="1600200" indent="-228600">
              <a:buClr>
                <a:schemeClr val="accent2"/>
              </a:buClr>
              <a:buFont typeface="Wingdings" pitchFamily="2" charset="2"/>
              <a:buChar char="§"/>
              <a:defRPr/>
            </a:lvl4pPr>
            <a:lvl5pPr marL="2057400" indent="-228600">
              <a:buClr>
                <a:schemeClr val="accent2"/>
              </a:buClr>
              <a:buFont typeface="Wingdings"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2168525"/>
            <a:ext cx="5181600" cy="4008438"/>
          </a:xfrm>
        </p:spPr>
        <p:txBody>
          <a:bodyPr/>
          <a:lstStyle>
            <a:lvl1pPr marL="228600" indent="-228600">
              <a:buClr>
                <a:schemeClr val="accent2"/>
              </a:buClr>
              <a:buFont typeface="Wingdings" pitchFamily="2" charset="2"/>
              <a:buChar char="§"/>
              <a:defRPr/>
            </a:lvl1pPr>
            <a:lvl2pPr marL="685800" indent="-228600">
              <a:buClr>
                <a:schemeClr val="accent2"/>
              </a:buClr>
              <a:buFont typeface="Wingdings" pitchFamily="2" charset="2"/>
              <a:buChar char="§"/>
              <a:defRPr/>
            </a:lvl2pPr>
            <a:lvl3pPr marL="1143000" indent="-228600">
              <a:buClr>
                <a:schemeClr val="accent2"/>
              </a:buClr>
              <a:buFont typeface="Wingdings" pitchFamily="2" charset="2"/>
              <a:buChar char="§"/>
              <a:defRPr/>
            </a:lvl3pPr>
            <a:lvl4pPr marL="1600200" indent="-228600">
              <a:buClr>
                <a:schemeClr val="accent2"/>
              </a:buClr>
              <a:buFont typeface="Wingdings" pitchFamily="2" charset="2"/>
              <a:buChar char="§"/>
              <a:defRPr/>
            </a:lvl4pPr>
            <a:lvl5pPr marL="2057400" indent="-228600">
              <a:buClr>
                <a:schemeClr val="accent2"/>
              </a:buClr>
              <a:buFont typeface="Wingdings"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8811FCA1-5D36-47A4-BA30-E45609486B7A}" type="slidenum">
              <a:rPr lang="en-GB" smtClean="0"/>
              <a:pPr/>
              <a:t>‹#›</a:t>
            </a:fld>
            <a:endParaRPr lang="en-GB"/>
          </a:p>
        </p:txBody>
      </p:sp>
      <p:sp>
        <p:nvSpPr>
          <p:cNvPr id="8" name="Date Placeholder 7">
            <a:extLst>
              <a:ext uri="{FF2B5EF4-FFF2-40B4-BE49-F238E27FC236}">
                <a16:creationId xmlns:a16="http://schemas.microsoft.com/office/drawing/2014/main" id="{6E5C3C72-F29D-DE43-8FD6-1665DB5BB91B}"/>
              </a:ext>
            </a:extLst>
          </p:cNvPr>
          <p:cNvSpPr>
            <a:spLocks noGrp="1"/>
          </p:cNvSpPr>
          <p:nvPr>
            <p:ph type="dt" sz="half" idx="13"/>
          </p:nvPr>
        </p:nvSpPr>
        <p:spPr/>
        <p:txBody>
          <a:bodyPr/>
          <a:lstStyle/>
          <a:p>
            <a:fld id="{D10C2866-E2D7-764E-9D9E-0F6983E697EC}" type="datetime6">
              <a:rPr lang="en-GB" smtClean="0"/>
              <a:t>October 25</a:t>
            </a:fld>
            <a:endParaRPr lang="en-GB"/>
          </a:p>
        </p:txBody>
      </p:sp>
    </p:spTree>
    <p:extLst>
      <p:ext uri="{BB962C8B-B14F-4D97-AF65-F5344CB8AC3E}">
        <p14:creationId xmlns:p14="http://schemas.microsoft.com/office/powerpoint/2010/main" val="2001682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B528E45-B4BD-C1E0-4C76-7276279BDAD1}"/>
              </a:ext>
            </a:extLst>
          </p:cNvPr>
          <p:cNvSpPr/>
          <p:nvPr userDrawn="1"/>
        </p:nvSpPr>
        <p:spPr>
          <a:xfrm>
            <a:off x="11316506" y="6304322"/>
            <a:ext cx="875016" cy="552510"/>
          </a:xfrm>
          <a:custGeom>
            <a:avLst/>
            <a:gdLst>
              <a:gd name="connsiteX0" fmla="*/ 128611 w 875016"/>
              <a:gd name="connsiteY0" fmla="*/ 0 h 552510"/>
              <a:gd name="connsiteX1" fmla="*/ 875016 w 875016"/>
              <a:gd name="connsiteY1" fmla="*/ 175058 h 552510"/>
              <a:gd name="connsiteX2" fmla="*/ 875016 w 875016"/>
              <a:gd name="connsiteY2" fmla="*/ 552510 h 552510"/>
              <a:gd name="connsiteX3" fmla="*/ 0 w 875016"/>
              <a:gd name="connsiteY3" fmla="*/ 552374 h 552510"/>
              <a:gd name="connsiteX4" fmla="*/ 128611 w 875016"/>
              <a:gd name="connsiteY4" fmla="*/ 0 h 55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016" h="552510">
                <a:moveTo>
                  <a:pt x="128611" y="0"/>
                </a:moveTo>
                <a:lnTo>
                  <a:pt x="875016" y="175058"/>
                </a:lnTo>
                <a:lnTo>
                  <a:pt x="875016" y="552510"/>
                </a:lnTo>
                <a:lnTo>
                  <a:pt x="0" y="552374"/>
                </a:lnTo>
                <a:lnTo>
                  <a:pt x="1286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95325" y="476250"/>
            <a:ext cx="10660063" cy="1214438"/>
          </a:xfrm>
        </p:spPr>
        <p:txBody>
          <a:bodyPr/>
          <a:lstStyle/>
          <a:p>
            <a:r>
              <a:rPr lang="en-US"/>
              <a:t>Click to edit Master title style</a:t>
            </a:r>
            <a:endParaRPr lang="en-GB"/>
          </a:p>
        </p:txBody>
      </p:sp>
      <p:sp>
        <p:nvSpPr>
          <p:cNvPr id="3" name="Text Placeholder 2"/>
          <p:cNvSpPr>
            <a:spLocks noGrp="1"/>
          </p:cNvSpPr>
          <p:nvPr>
            <p:ph type="body" idx="1"/>
          </p:nvPr>
        </p:nvSpPr>
        <p:spPr>
          <a:xfrm>
            <a:off x="695326" y="1857375"/>
            <a:ext cx="5302250"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95326" y="2671761"/>
            <a:ext cx="5302250" cy="3517901"/>
          </a:xfrm>
        </p:spPr>
        <p:txBody>
          <a:bodyPr/>
          <a:lstStyle>
            <a:lvl1pPr marL="228600" indent="-228600">
              <a:buClr>
                <a:schemeClr val="accent2"/>
              </a:buClr>
              <a:buFont typeface="Wingdings" pitchFamily="2" charset="2"/>
              <a:buChar char="§"/>
              <a:defRPr/>
            </a:lvl1pPr>
            <a:lvl2pPr marL="685800" indent="-228600">
              <a:buClr>
                <a:schemeClr val="accent2"/>
              </a:buClr>
              <a:buFont typeface="Wingdings" pitchFamily="2" charset="2"/>
              <a:buChar char="§"/>
              <a:defRPr/>
            </a:lvl2pPr>
            <a:lvl3pPr marL="1143000" indent="-228600">
              <a:buClr>
                <a:schemeClr val="accent2"/>
              </a:buClr>
              <a:buFont typeface="Wingdings" pitchFamily="2" charset="2"/>
              <a:buChar char="§"/>
              <a:defRPr/>
            </a:lvl3pPr>
            <a:lvl4pPr marL="1600200" indent="-228600">
              <a:buClr>
                <a:schemeClr val="accent2"/>
              </a:buClr>
              <a:buFont typeface="Wingdings" pitchFamily="2" charset="2"/>
              <a:buChar char="§"/>
              <a:defRPr/>
            </a:lvl4pPr>
            <a:lvl5pPr marL="2057400" indent="-228600">
              <a:buClr>
                <a:schemeClr val="accent2"/>
              </a:buClr>
              <a:buFont typeface="Wingdings"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844675"/>
            <a:ext cx="5183188" cy="660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59061"/>
            <a:ext cx="5183188" cy="3530601"/>
          </a:xfrm>
        </p:spPr>
        <p:txBody>
          <a:bodyPr/>
          <a:lstStyle>
            <a:lvl1pPr marL="228600" indent="-228600">
              <a:buClr>
                <a:schemeClr val="accent2"/>
              </a:buClr>
              <a:buFont typeface="Wingdings" pitchFamily="2" charset="2"/>
              <a:buChar char="§"/>
              <a:defRPr/>
            </a:lvl1pPr>
            <a:lvl2pPr marL="685800" indent="-228600">
              <a:buClr>
                <a:schemeClr val="accent2"/>
              </a:buClr>
              <a:buFont typeface="Wingdings" pitchFamily="2" charset="2"/>
              <a:buChar char="§"/>
              <a:defRPr/>
            </a:lvl2pPr>
            <a:lvl3pPr marL="1143000" indent="-228600">
              <a:buClr>
                <a:schemeClr val="accent2"/>
              </a:buClr>
              <a:buFont typeface="Wingdings" pitchFamily="2" charset="2"/>
              <a:buChar char="§"/>
              <a:defRPr/>
            </a:lvl3pPr>
            <a:lvl4pPr marL="1600200" indent="-228600">
              <a:buClr>
                <a:schemeClr val="accent2"/>
              </a:buClr>
              <a:buFont typeface="Wingdings" pitchFamily="2" charset="2"/>
              <a:buChar char="§"/>
              <a:defRPr/>
            </a:lvl4pPr>
            <a:lvl5pPr marL="2057400" indent="-228600">
              <a:buClr>
                <a:schemeClr val="accent2"/>
              </a:buClr>
              <a:buFont typeface="Wingdings"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9">
            <a:extLst>
              <a:ext uri="{FF2B5EF4-FFF2-40B4-BE49-F238E27FC236}">
                <a16:creationId xmlns:a16="http://schemas.microsoft.com/office/drawing/2014/main" id="{5C772621-BF6A-BA4F-AA26-15C0DAF05671}"/>
              </a:ext>
            </a:extLst>
          </p:cNvPr>
          <p:cNvSpPr>
            <a:spLocks noGrp="1"/>
          </p:cNvSpPr>
          <p:nvPr>
            <p:ph type="dt" sz="half" idx="10"/>
          </p:nvPr>
        </p:nvSpPr>
        <p:spPr/>
        <p:txBody>
          <a:bodyPr/>
          <a:lstStyle/>
          <a:p>
            <a:fld id="{8249D09E-9A3C-8A4F-BD00-CCF860398005}" type="datetime6">
              <a:rPr lang="en-GB" smtClean="0"/>
              <a:t>October 25</a:t>
            </a:fld>
            <a:endParaRPr lang="en-GB"/>
          </a:p>
        </p:txBody>
      </p:sp>
      <p:sp>
        <p:nvSpPr>
          <p:cNvPr id="11" name="Slide Number Placeholder 10">
            <a:extLst>
              <a:ext uri="{FF2B5EF4-FFF2-40B4-BE49-F238E27FC236}">
                <a16:creationId xmlns:a16="http://schemas.microsoft.com/office/drawing/2014/main" id="{7AFDE41D-0C7B-C847-A57A-8158823143BD}"/>
              </a:ext>
            </a:extLst>
          </p:cNvPr>
          <p:cNvSpPr>
            <a:spLocks noGrp="1"/>
          </p:cNvSpPr>
          <p:nvPr>
            <p:ph type="sldNum" sz="quarter" idx="11"/>
          </p:nvPr>
        </p:nvSpPr>
        <p:spPr/>
        <p:txBody>
          <a:bodyPr/>
          <a:lstStyle>
            <a:lvl1pPr>
              <a:defRPr>
                <a:solidFill>
                  <a:schemeClr val="bg1"/>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20366189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43A23B2F-7E6E-138B-6C11-A0177D5BC992}"/>
              </a:ext>
            </a:extLst>
          </p:cNvPr>
          <p:cNvSpPr/>
          <p:nvPr userDrawn="1"/>
        </p:nvSpPr>
        <p:spPr>
          <a:xfrm>
            <a:off x="11316506" y="6304322"/>
            <a:ext cx="875016" cy="552510"/>
          </a:xfrm>
          <a:custGeom>
            <a:avLst/>
            <a:gdLst>
              <a:gd name="connsiteX0" fmla="*/ 128611 w 875016"/>
              <a:gd name="connsiteY0" fmla="*/ 0 h 552510"/>
              <a:gd name="connsiteX1" fmla="*/ 875016 w 875016"/>
              <a:gd name="connsiteY1" fmla="*/ 175058 h 552510"/>
              <a:gd name="connsiteX2" fmla="*/ 875016 w 875016"/>
              <a:gd name="connsiteY2" fmla="*/ 552510 h 552510"/>
              <a:gd name="connsiteX3" fmla="*/ 0 w 875016"/>
              <a:gd name="connsiteY3" fmla="*/ 552374 h 552510"/>
              <a:gd name="connsiteX4" fmla="*/ 128611 w 875016"/>
              <a:gd name="connsiteY4" fmla="*/ 0 h 55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016" h="552510">
                <a:moveTo>
                  <a:pt x="128611" y="0"/>
                </a:moveTo>
                <a:lnTo>
                  <a:pt x="875016" y="175058"/>
                </a:lnTo>
                <a:lnTo>
                  <a:pt x="875016" y="552510"/>
                </a:lnTo>
                <a:lnTo>
                  <a:pt x="0" y="552374"/>
                </a:lnTo>
                <a:lnTo>
                  <a:pt x="1286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p:txBody>
          <a:bodyPr/>
          <a:lstStyle/>
          <a:p>
            <a:r>
              <a:rPr lang="en-US"/>
              <a:t>Click to edit Master title style</a:t>
            </a:r>
            <a:endParaRPr lang="en-GB"/>
          </a:p>
        </p:txBody>
      </p:sp>
      <p:sp>
        <p:nvSpPr>
          <p:cNvPr id="6" name="Date Placeholder 5">
            <a:extLst>
              <a:ext uri="{FF2B5EF4-FFF2-40B4-BE49-F238E27FC236}">
                <a16:creationId xmlns:a16="http://schemas.microsoft.com/office/drawing/2014/main" id="{4839A0D6-C983-8444-ABFE-1713793D73BC}"/>
              </a:ext>
            </a:extLst>
          </p:cNvPr>
          <p:cNvSpPr>
            <a:spLocks noGrp="1"/>
          </p:cNvSpPr>
          <p:nvPr>
            <p:ph type="dt" sz="half" idx="10"/>
          </p:nvPr>
        </p:nvSpPr>
        <p:spPr/>
        <p:txBody>
          <a:bodyPr/>
          <a:lstStyle/>
          <a:p>
            <a:fld id="{88C60684-C771-E94F-B737-D6084AAB7041}" type="datetime6">
              <a:rPr lang="en-GB" smtClean="0"/>
              <a:t>October 25</a:t>
            </a:fld>
            <a:endParaRPr lang="en-GB"/>
          </a:p>
        </p:txBody>
      </p:sp>
      <p:sp>
        <p:nvSpPr>
          <p:cNvPr id="7" name="Slide Number Placeholder 6">
            <a:extLst>
              <a:ext uri="{FF2B5EF4-FFF2-40B4-BE49-F238E27FC236}">
                <a16:creationId xmlns:a16="http://schemas.microsoft.com/office/drawing/2014/main" id="{E915F27B-5132-8E4A-AF1E-D276967E27C8}"/>
              </a:ext>
            </a:extLst>
          </p:cNvPr>
          <p:cNvSpPr>
            <a:spLocks noGrp="1"/>
          </p:cNvSpPr>
          <p:nvPr>
            <p:ph type="sldNum" sz="quarter" idx="11"/>
          </p:nvPr>
        </p:nvSpPr>
        <p:spPr/>
        <p:txBody>
          <a:bodyPr/>
          <a:lstStyle>
            <a:lvl1pPr>
              <a:defRPr>
                <a:solidFill>
                  <a:schemeClr val="bg1"/>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12311014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6B4E837-3C2B-444F-8776-3FB870BA2C78}"/>
              </a:ext>
            </a:extLst>
          </p:cNvPr>
          <p:cNvSpPr>
            <a:spLocks noGrp="1"/>
          </p:cNvSpPr>
          <p:nvPr>
            <p:ph type="dt" sz="half" idx="10"/>
          </p:nvPr>
        </p:nvSpPr>
        <p:spPr/>
        <p:txBody>
          <a:bodyPr/>
          <a:lstStyle/>
          <a:p>
            <a:fld id="{570C5AFB-E46D-3245-81FC-91B758A3587F}" type="datetime6">
              <a:rPr lang="en-GB" smtClean="0"/>
              <a:t>October 25</a:t>
            </a:fld>
            <a:endParaRPr lang="en-GB"/>
          </a:p>
        </p:txBody>
      </p:sp>
      <p:sp>
        <p:nvSpPr>
          <p:cNvPr id="6" name="Slide Number Placeholder 5">
            <a:extLst>
              <a:ext uri="{FF2B5EF4-FFF2-40B4-BE49-F238E27FC236}">
                <a16:creationId xmlns:a16="http://schemas.microsoft.com/office/drawing/2014/main" id="{C59DC563-4D59-FF49-B989-4A159393263D}"/>
              </a:ext>
            </a:extLst>
          </p:cNvPr>
          <p:cNvSpPr>
            <a:spLocks noGrp="1"/>
          </p:cNvSpPr>
          <p:nvPr>
            <p:ph type="sldNum" sz="quarter" idx="11"/>
          </p:nvPr>
        </p:nvSpPr>
        <p:spPr/>
        <p:txBody>
          <a:bodyPr/>
          <a:lstStyle/>
          <a:p>
            <a:fld id="{8811FCA1-5D36-47A4-BA30-E45609486B7A}" type="slidenum">
              <a:rPr lang="en-GB" smtClean="0"/>
              <a:pPr/>
              <a:t>‹#›</a:t>
            </a:fld>
            <a:endParaRPr lang="en-GB"/>
          </a:p>
        </p:txBody>
      </p:sp>
    </p:spTree>
    <p:extLst>
      <p:ext uri="{BB962C8B-B14F-4D97-AF65-F5344CB8AC3E}">
        <p14:creationId xmlns:p14="http://schemas.microsoft.com/office/powerpoint/2010/main" val="12461385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ck Blank">
    <p:bg>
      <p:bgPr>
        <a:solidFill>
          <a:schemeClr val="tx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6B4E837-3C2B-444F-8776-3FB870BA2C78}"/>
              </a:ext>
            </a:extLst>
          </p:cNvPr>
          <p:cNvSpPr>
            <a:spLocks noGrp="1"/>
          </p:cNvSpPr>
          <p:nvPr>
            <p:ph type="dt" sz="half" idx="10"/>
          </p:nvPr>
        </p:nvSpPr>
        <p:spPr/>
        <p:txBody>
          <a:bodyPr/>
          <a:lstStyle/>
          <a:p>
            <a:fld id="{01C11294-5BEA-8544-B4AD-7F8EC1128B21}" type="datetime6">
              <a:rPr lang="en-GB" smtClean="0"/>
              <a:t>October 25</a:t>
            </a:fld>
            <a:endParaRPr lang="en-GB"/>
          </a:p>
        </p:txBody>
      </p:sp>
      <p:sp>
        <p:nvSpPr>
          <p:cNvPr id="6" name="Slide Number Placeholder 5">
            <a:extLst>
              <a:ext uri="{FF2B5EF4-FFF2-40B4-BE49-F238E27FC236}">
                <a16:creationId xmlns:a16="http://schemas.microsoft.com/office/drawing/2014/main" id="{C59DC563-4D59-FF49-B989-4A159393263D}"/>
              </a:ext>
            </a:extLst>
          </p:cNvPr>
          <p:cNvSpPr>
            <a:spLocks noGrp="1"/>
          </p:cNvSpPr>
          <p:nvPr>
            <p:ph type="sldNum" sz="quarter" idx="11"/>
          </p:nvPr>
        </p:nvSpPr>
        <p:spPr/>
        <p:txBody>
          <a:bodyPr/>
          <a:lstStyle>
            <a:lvl1pPr>
              <a:defRPr>
                <a:solidFill>
                  <a:schemeClr val="bg1"/>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4011714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806058AF-9D80-5939-8544-77E29CC64476}"/>
              </a:ext>
            </a:extLst>
          </p:cNvPr>
          <p:cNvSpPr/>
          <p:nvPr userDrawn="1"/>
        </p:nvSpPr>
        <p:spPr>
          <a:xfrm>
            <a:off x="11316506" y="6304322"/>
            <a:ext cx="875016" cy="552510"/>
          </a:xfrm>
          <a:custGeom>
            <a:avLst/>
            <a:gdLst>
              <a:gd name="connsiteX0" fmla="*/ 128611 w 875016"/>
              <a:gd name="connsiteY0" fmla="*/ 0 h 552510"/>
              <a:gd name="connsiteX1" fmla="*/ 875016 w 875016"/>
              <a:gd name="connsiteY1" fmla="*/ 175058 h 552510"/>
              <a:gd name="connsiteX2" fmla="*/ 875016 w 875016"/>
              <a:gd name="connsiteY2" fmla="*/ 552510 h 552510"/>
              <a:gd name="connsiteX3" fmla="*/ 0 w 875016"/>
              <a:gd name="connsiteY3" fmla="*/ 552374 h 552510"/>
              <a:gd name="connsiteX4" fmla="*/ 128611 w 875016"/>
              <a:gd name="connsiteY4" fmla="*/ 0 h 55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016" h="552510">
                <a:moveTo>
                  <a:pt x="128611" y="0"/>
                </a:moveTo>
                <a:lnTo>
                  <a:pt x="875016" y="175058"/>
                </a:lnTo>
                <a:lnTo>
                  <a:pt x="875016" y="552510"/>
                </a:lnTo>
                <a:lnTo>
                  <a:pt x="0" y="552374"/>
                </a:lnTo>
                <a:lnTo>
                  <a:pt x="1286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95326" y="476250"/>
            <a:ext cx="4076700" cy="2592388"/>
          </a:xfrm>
        </p:spPr>
        <p:txBody>
          <a:bodyPr anchor="b">
            <a:normAutofit/>
          </a:bodyPr>
          <a:lstStyle>
            <a:lvl1pPr>
              <a:defRPr sz="4800"/>
            </a:lvl1pPr>
          </a:lstStyle>
          <a:p>
            <a:r>
              <a:rPr lang="en-US"/>
              <a:t>Click to edit Master title style</a:t>
            </a:r>
            <a:endParaRPr lang="en-GB"/>
          </a:p>
        </p:txBody>
      </p:sp>
      <p:sp>
        <p:nvSpPr>
          <p:cNvPr id="3" name="Content Placeholder 2"/>
          <p:cNvSpPr>
            <a:spLocks noGrp="1"/>
          </p:cNvSpPr>
          <p:nvPr>
            <p:ph idx="1"/>
          </p:nvPr>
        </p:nvSpPr>
        <p:spPr>
          <a:xfrm>
            <a:off x="5183188" y="476251"/>
            <a:ext cx="6172200" cy="5384800"/>
          </a:xfrm>
        </p:spPr>
        <p:txBody>
          <a:bodyPr>
            <a:normAutofit/>
          </a:bodyPr>
          <a:lstStyle>
            <a:lvl1pP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95326" y="3429000"/>
            <a:ext cx="4076700" cy="24399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a:extLst>
              <a:ext uri="{FF2B5EF4-FFF2-40B4-BE49-F238E27FC236}">
                <a16:creationId xmlns:a16="http://schemas.microsoft.com/office/drawing/2014/main" id="{1C70AC8C-6096-7B43-9247-701F1013CD7F}"/>
              </a:ext>
            </a:extLst>
          </p:cNvPr>
          <p:cNvSpPr>
            <a:spLocks noGrp="1"/>
          </p:cNvSpPr>
          <p:nvPr>
            <p:ph type="dt" sz="half" idx="10"/>
          </p:nvPr>
        </p:nvSpPr>
        <p:spPr/>
        <p:txBody>
          <a:bodyPr/>
          <a:lstStyle/>
          <a:p>
            <a:fld id="{670FF96E-47CE-554E-A384-446BDEA73513}" type="datetime6">
              <a:rPr lang="en-GB" smtClean="0"/>
              <a:t>October 25</a:t>
            </a:fld>
            <a:endParaRPr lang="en-GB"/>
          </a:p>
        </p:txBody>
      </p:sp>
      <p:sp>
        <p:nvSpPr>
          <p:cNvPr id="9" name="Slide Number Placeholder 8">
            <a:extLst>
              <a:ext uri="{FF2B5EF4-FFF2-40B4-BE49-F238E27FC236}">
                <a16:creationId xmlns:a16="http://schemas.microsoft.com/office/drawing/2014/main" id="{42245401-09C9-8C48-BABD-3985E3E04355}"/>
              </a:ext>
            </a:extLst>
          </p:cNvPr>
          <p:cNvSpPr>
            <a:spLocks noGrp="1"/>
          </p:cNvSpPr>
          <p:nvPr>
            <p:ph type="sldNum" sz="quarter" idx="11"/>
          </p:nvPr>
        </p:nvSpPr>
        <p:spPr/>
        <p:txBody>
          <a:bodyPr/>
          <a:lstStyle>
            <a:lvl1pPr>
              <a:defRPr>
                <a:solidFill>
                  <a:schemeClr val="bg1"/>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277328550"/>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8E331369-3EBC-E8F1-5473-F9020617B69F}"/>
              </a:ext>
            </a:extLst>
          </p:cNvPr>
          <p:cNvSpPr/>
          <p:nvPr userDrawn="1"/>
        </p:nvSpPr>
        <p:spPr>
          <a:xfrm>
            <a:off x="11316506" y="6304322"/>
            <a:ext cx="875016" cy="552510"/>
          </a:xfrm>
          <a:custGeom>
            <a:avLst/>
            <a:gdLst>
              <a:gd name="connsiteX0" fmla="*/ 128611 w 875016"/>
              <a:gd name="connsiteY0" fmla="*/ 0 h 552510"/>
              <a:gd name="connsiteX1" fmla="*/ 875016 w 875016"/>
              <a:gd name="connsiteY1" fmla="*/ 175058 h 552510"/>
              <a:gd name="connsiteX2" fmla="*/ 875016 w 875016"/>
              <a:gd name="connsiteY2" fmla="*/ 552510 h 552510"/>
              <a:gd name="connsiteX3" fmla="*/ 0 w 875016"/>
              <a:gd name="connsiteY3" fmla="*/ 552374 h 552510"/>
              <a:gd name="connsiteX4" fmla="*/ 128611 w 875016"/>
              <a:gd name="connsiteY4" fmla="*/ 0 h 55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016" h="552510">
                <a:moveTo>
                  <a:pt x="128611" y="0"/>
                </a:moveTo>
                <a:lnTo>
                  <a:pt x="875016" y="175058"/>
                </a:lnTo>
                <a:lnTo>
                  <a:pt x="875016" y="552510"/>
                </a:lnTo>
                <a:lnTo>
                  <a:pt x="0" y="552374"/>
                </a:lnTo>
                <a:lnTo>
                  <a:pt x="1286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95326" y="457200"/>
            <a:ext cx="4076700" cy="2611438"/>
          </a:xfrm>
        </p:spPr>
        <p:txBody>
          <a:bodyPr anchor="b">
            <a:normAutofit/>
          </a:bodyPr>
          <a:lstStyle>
            <a:lvl1pPr>
              <a:defRPr sz="4800"/>
            </a:lvl1pPr>
          </a:lstStyle>
          <a:p>
            <a:r>
              <a:rPr lang="en-US"/>
              <a:t>Click to edit Master title style</a:t>
            </a:r>
            <a:endParaRPr lang="en-GB"/>
          </a:p>
        </p:txBody>
      </p:sp>
      <p:sp>
        <p:nvSpPr>
          <p:cNvPr id="3" name="Picture Placeholder 2"/>
          <p:cNvSpPr>
            <a:spLocks noGrp="1"/>
          </p:cNvSpPr>
          <p:nvPr>
            <p:ph type="pic" idx="1"/>
          </p:nvPr>
        </p:nvSpPr>
        <p:spPr>
          <a:xfrm>
            <a:off x="5183188" y="476251"/>
            <a:ext cx="6172200" cy="538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695326" y="3429000"/>
            <a:ext cx="4076700"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a:extLst>
              <a:ext uri="{FF2B5EF4-FFF2-40B4-BE49-F238E27FC236}">
                <a16:creationId xmlns:a16="http://schemas.microsoft.com/office/drawing/2014/main" id="{E7946B62-97F7-DF4D-8AC7-151F6B38BACC}"/>
              </a:ext>
            </a:extLst>
          </p:cNvPr>
          <p:cNvSpPr>
            <a:spLocks noGrp="1"/>
          </p:cNvSpPr>
          <p:nvPr>
            <p:ph type="dt" sz="half" idx="10"/>
          </p:nvPr>
        </p:nvSpPr>
        <p:spPr/>
        <p:txBody>
          <a:bodyPr/>
          <a:lstStyle/>
          <a:p>
            <a:fld id="{D04AEF2F-080F-A946-B006-C5E70F83DDCD}" type="datetime6">
              <a:rPr lang="en-GB" smtClean="0"/>
              <a:t>October 25</a:t>
            </a:fld>
            <a:endParaRPr lang="en-GB"/>
          </a:p>
        </p:txBody>
      </p:sp>
      <p:sp>
        <p:nvSpPr>
          <p:cNvPr id="9" name="Slide Number Placeholder 8">
            <a:extLst>
              <a:ext uri="{FF2B5EF4-FFF2-40B4-BE49-F238E27FC236}">
                <a16:creationId xmlns:a16="http://schemas.microsoft.com/office/drawing/2014/main" id="{9A694187-6EF1-AD45-BA11-6E79AB86A078}"/>
              </a:ext>
            </a:extLst>
          </p:cNvPr>
          <p:cNvSpPr>
            <a:spLocks noGrp="1"/>
          </p:cNvSpPr>
          <p:nvPr>
            <p:ph type="sldNum" sz="quarter" idx="11"/>
          </p:nvPr>
        </p:nvSpPr>
        <p:spPr/>
        <p:txBody>
          <a:bodyPr/>
          <a:lstStyle>
            <a:lvl1pPr>
              <a:defRPr>
                <a:solidFill>
                  <a:schemeClr val="bg1"/>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1333796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36B879FF-82CC-DC82-916D-D532FFED775B}"/>
              </a:ext>
            </a:extLst>
          </p:cNvPr>
          <p:cNvSpPr/>
          <p:nvPr userDrawn="1"/>
        </p:nvSpPr>
        <p:spPr>
          <a:xfrm>
            <a:off x="11316506" y="6304322"/>
            <a:ext cx="875016" cy="552510"/>
          </a:xfrm>
          <a:custGeom>
            <a:avLst/>
            <a:gdLst>
              <a:gd name="connsiteX0" fmla="*/ 128611 w 875016"/>
              <a:gd name="connsiteY0" fmla="*/ 0 h 552510"/>
              <a:gd name="connsiteX1" fmla="*/ 875016 w 875016"/>
              <a:gd name="connsiteY1" fmla="*/ 175058 h 552510"/>
              <a:gd name="connsiteX2" fmla="*/ 875016 w 875016"/>
              <a:gd name="connsiteY2" fmla="*/ 552510 h 552510"/>
              <a:gd name="connsiteX3" fmla="*/ 0 w 875016"/>
              <a:gd name="connsiteY3" fmla="*/ 552374 h 552510"/>
              <a:gd name="connsiteX4" fmla="*/ 128611 w 875016"/>
              <a:gd name="connsiteY4" fmla="*/ 0 h 55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016" h="552510">
                <a:moveTo>
                  <a:pt x="128611" y="0"/>
                </a:moveTo>
                <a:lnTo>
                  <a:pt x="875016" y="175058"/>
                </a:lnTo>
                <a:lnTo>
                  <a:pt x="875016" y="552510"/>
                </a:lnTo>
                <a:lnTo>
                  <a:pt x="0" y="552374"/>
                </a:lnTo>
                <a:lnTo>
                  <a:pt x="1286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1pPr marL="228600" indent="-228600">
              <a:buClr>
                <a:schemeClr val="accent2"/>
              </a:buClr>
              <a:buFont typeface="Wingdings" pitchFamily="2" charset="2"/>
              <a:buChar char="§"/>
              <a:defRPr/>
            </a:lvl1pPr>
            <a:lvl2pPr marL="685800" indent="-228600">
              <a:buClr>
                <a:schemeClr val="accent2"/>
              </a:buClr>
              <a:buFont typeface="Wingdings" pitchFamily="2" charset="2"/>
              <a:buChar char="§"/>
              <a:defRPr/>
            </a:lvl2pPr>
            <a:lvl3pPr marL="1143000" indent="-228600">
              <a:buClr>
                <a:schemeClr val="accent2"/>
              </a:buClr>
              <a:buFont typeface="Wingdings" pitchFamily="2" charset="2"/>
              <a:buChar char="§"/>
              <a:defRPr/>
            </a:lvl3pPr>
            <a:lvl4pPr marL="1600200" indent="-228600">
              <a:buClr>
                <a:schemeClr val="accent2"/>
              </a:buClr>
              <a:buFont typeface="Wingdings" pitchFamily="2" charset="2"/>
              <a:buChar char="§"/>
              <a:defRPr/>
            </a:lvl4pPr>
            <a:lvl5pPr marL="2057400" indent="-228600">
              <a:buClr>
                <a:schemeClr val="accent2"/>
              </a:buClr>
              <a:buFont typeface="Wingdings"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557440-55AC-1D43-9F7B-83203358DCD5}"/>
              </a:ext>
            </a:extLst>
          </p:cNvPr>
          <p:cNvSpPr>
            <a:spLocks noGrp="1"/>
          </p:cNvSpPr>
          <p:nvPr>
            <p:ph type="dt" sz="half" idx="10"/>
          </p:nvPr>
        </p:nvSpPr>
        <p:spPr/>
        <p:txBody>
          <a:bodyPr/>
          <a:lstStyle/>
          <a:p>
            <a:fld id="{EF8E3AC1-68A0-684C-B022-346565FFAA01}" type="datetime6">
              <a:rPr lang="en-GB" smtClean="0"/>
              <a:t>October 25</a:t>
            </a:fld>
            <a:endParaRPr lang="en-GB"/>
          </a:p>
        </p:txBody>
      </p:sp>
      <p:sp>
        <p:nvSpPr>
          <p:cNvPr id="8" name="Slide Number Placeholder 7">
            <a:extLst>
              <a:ext uri="{FF2B5EF4-FFF2-40B4-BE49-F238E27FC236}">
                <a16:creationId xmlns:a16="http://schemas.microsoft.com/office/drawing/2014/main" id="{84101B80-4FCC-064E-86AD-D6DAC6832472}"/>
              </a:ext>
            </a:extLst>
          </p:cNvPr>
          <p:cNvSpPr>
            <a:spLocks noGrp="1"/>
          </p:cNvSpPr>
          <p:nvPr>
            <p:ph type="sldNum" sz="quarter" idx="11"/>
          </p:nvPr>
        </p:nvSpPr>
        <p:spPr/>
        <p:txBody>
          <a:bodyPr/>
          <a:lstStyle>
            <a:lvl1pPr>
              <a:defRPr>
                <a:solidFill>
                  <a:schemeClr val="bg1"/>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4261930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EB4770E-5B0F-BF2E-1BD6-C75E802034EB}"/>
              </a:ext>
            </a:extLst>
          </p:cNvPr>
          <p:cNvSpPr/>
          <p:nvPr userDrawn="1"/>
        </p:nvSpPr>
        <p:spPr>
          <a:xfrm>
            <a:off x="11316506" y="6304322"/>
            <a:ext cx="875016" cy="552510"/>
          </a:xfrm>
          <a:custGeom>
            <a:avLst/>
            <a:gdLst>
              <a:gd name="connsiteX0" fmla="*/ 128611 w 875016"/>
              <a:gd name="connsiteY0" fmla="*/ 0 h 552510"/>
              <a:gd name="connsiteX1" fmla="*/ 875016 w 875016"/>
              <a:gd name="connsiteY1" fmla="*/ 175058 h 552510"/>
              <a:gd name="connsiteX2" fmla="*/ 875016 w 875016"/>
              <a:gd name="connsiteY2" fmla="*/ 552510 h 552510"/>
              <a:gd name="connsiteX3" fmla="*/ 0 w 875016"/>
              <a:gd name="connsiteY3" fmla="*/ 552374 h 552510"/>
              <a:gd name="connsiteX4" fmla="*/ 128611 w 875016"/>
              <a:gd name="connsiteY4" fmla="*/ 0 h 55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016" h="552510">
                <a:moveTo>
                  <a:pt x="128611" y="0"/>
                </a:moveTo>
                <a:lnTo>
                  <a:pt x="875016" y="175058"/>
                </a:lnTo>
                <a:lnTo>
                  <a:pt x="875016" y="552510"/>
                </a:lnTo>
                <a:lnTo>
                  <a:pt x="0" y="552374"/>
                </a:lnTo>
                <a:lnTo>
                  <a:pt x="1286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Vertical Title 1"/>
          <p:cNvSpPr>
            <a:spLocks noGrp="1"/>
          </p:cNvSpPr>
          <p:nvPr>
            <p:ph type="title" orient="vert"/>
          </p:nvPr>
        </p:nvSpPr>
        <p:spPr>
          <a:xfrm>
            <a:off x="8724900" y="476249"/>
            <a:ext cx="2628900" cy="57007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95325" y="476249"/>
            <a:ext cx="7877175" cy="5700714"/>
          </a:xfrm>
        </p:spPr>
        <p:txBody>
          <a:bodyPr vert="eaVert"/>
          <a:lstStyle>
            <a:lvl1pPr marL="228600" indent="-228600">
              <a:buClr>
                <a:schemeClr val="accent2"/>
              </a:buClr>
              <a:buFont typeface="Wingdings" pitchFamily="2" charset="2"/>
              <a:buChar char="§"/>
              <a:defRPr/>
            </a:lvl1pPr>
            <a:lvl2pPr marL="685800" indent="-228600">
              <a:buClr>
                <a:schemeClr val="accent2"/>
              </a:buClr>
              <a:buFont typeface="Wingdings" pitchFamily="2" charset="2"/>
              <a:buChar char="§"/>
              <a:defRPr/>
            </a:lvl2pPr>
            <a:lvl3pPr marL="1143000" indent="-228600">
              <a:buClr>
                <a:schemeClr val="accent2"/>
              </a:buClr>
              <a:buFont typeface="Wingdings" pitchFamily="2" charset="2"/>
              <a:buChar char="§"/>
              <a:defRPr/>
            </a:lvl3pPr>
            <a:lvl4pPr marL="1600200" indent="-228600">
              <a:buClr>
                <a:schemeClr val="accent2"/>
              </a:buClr>
              <a:buFont typeface="Wingdings" pitchFamily="2" charset="2"/>
              <a:buChar char="§"/>
              <a:defRPr/>
            </a:lvl4pPr>
            <a:lvl5pPr marL="2057400" indent="-228600">
              <a:buClr>
                <a:schemeClr val="accent2"/>
              </a:buClr>
              <a:buFont typeface="Wingdings"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CC17BC7-DF12-CF4C-9FC3-F8101BB519BA}"/>
              </a:ext>
            </a:extLst>
          </p:cNvPr>
          <p:cNvSpPr>
            <a:spLocks noGrp="1"/>
          </p:cNvSpPr>
          <p:nvPr>
            <p:ph type="dt" sz="half" idx="10"/>
          </p:nvPr>
        </p:nvSpPr>
        <p:spPr/>
        <p:txBody>
          <a:bodyPr/>
          <a:lstStyle/>
          <a:p>
            <a:fld id="{3494C4B3-9CF2-9648-AAD0-9081B3C11B6B}" type="datetime6">
              <a:rPr lang="en-GB" smtClean="0"/>
              <a:t>October 25</a:t>
            </a:fld>
            <a:endParaRPr lang="en-GB"/>
          </a:p>
        </p:txBody>
      </p:sp>
      <p:sp>
        <p:nvSpPr>
          <p:cNvPr id="8" name="Slide Number Placeholder 7">
            <a:extLst>
              <a:ext uri="{FF2B5EF4-FFF2-40B4-BE49-F238E27FC236}">
                <a16:creationId xmlns:a16="http://schemas.microsoft.com/office/drawing/2014/main" id="{1F066615-CB8F-5646-B82E-08364DE1EA69}"/>
              </a:ext>
            </a:extLst>
          </p:cNvPr>
          <p:cNvSpPr>
            <a:spLocks noGrp="1"/>
          </p:cNvSpPr>
          <p:nvPr>
            <p:ph type="sldNum" sz="quarter" idx="11"/>
          </p:nvPr>
        </p:nvSpPr>
        <p:spPr/>
        <p:txBody>
          <a:bodyPr/>
          <a:lstStyle>
            <a:lvl1pPr>
              <a:defRPr>
                <a:solidFill>
                  <a:schemeClr val="bg1"/>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3210264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DA8E2527-6F10-255C-9B75-29D573037924}"/>
              </a:ext>
            </a:extLst>
          </p:cNvPr>
          <p:cNvSpPr/>
          <p:nvPr userDrawn="1"/>
        </p:nvSpPr>
        <p:spPr>
          <a:xfrm>
            <a:off x="11316506" y="6304322"/>
            <a:ext cx="875016" cy="552510"/>
          </a:xfrm>
          <a:custGeom>
            <a:avLst/>
            <a:gdLst>
              <a:gd name="connsiteX0" fmla="*/ 128611 w 875016"/>
              <a:gd name="connsiteY0" fmla="*/ 0 h 552510"/>
              <a:gd name="connsiteX1" fmla="*/ 875016 w 875016"/>
              <a:gd name="connsiteY1" fmla="*/ 175058 h 552510"/>
              <a:gd name="connsiteX2" fmla="*/ 875016 w 875016"/>
              <a:gd name="connsiteY2" fmla="*/ 552510 h 552510"/>
              <a:gd name="connsiteX3" fmla="*/ 0 w 875016"/>
              <a:gd name="connsiteY3" fmla="*/ 552374 h 552510"/>
              <a:gd name="connsiteX4" fmla="*/ 128611 w 875016"/>
              <a:gd name="connsiteY4" fmla="*/ 0 h 55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016" h="552510">
                <a:moveTo>
                  <a:pt x="128611" y="0"/>
                </a:moveTo>
                <a:lnTo>
                  <a:pt x="875016" y="175058"/>
                </a:lnTo>
                <a:lnTo>
                  <a:pt x="875016" y="552510"/>
                </a:lnTo>
                <a:lnTo>
                  <a:pt x="0" y="552374"/>
                </a:lnTo>
                <a:lnTo>
                  <a:pt x="1286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normAutofit/>
          </a:bodyPr>
          <a:lstStyle>
            <a:lvl1pPr marL="228600" indent="-228600">
              <a:buClrTx/>
              <a:buFont typeface="Wingdings" pitchFamily="2" charset="2"/>
              <a:buChar char="§"/>
              <a:defRPr sz="2200"/>
            </a:lvl1pPr>
            <a:lvl2pPr marL="685800" indent="-228600">
              <a:buClrTx/>
              <a:buFont typeface="Wingdings" pitchFamily="2" charset="2"/>
              <a:buChar char="§"/>
              <a:defRPr sz="2200"/>
            </a:lvl2pPr>
            <a:lvl3pPr marL="1143000" indent="-228600">
              <a:buClrTx/>
              <a:buFont typeface="Wingdings" pitchFamily="2" charset="2"/>
              <a:buChar char="§"/>
              <a:defRPr sz="2200"/>
            </a:lvl3pPr>
            <a:lvl4pPr marL="1600200" indent="-228600">
              <a:buClrTx/>
              <a:buFont typeface="Wingdings" pitchFamily="2" charset="2"/>
              <a:buChar char="§"/>
              <a:defRPr sz="2200"/>
            </a:lvl4pPr>
            <a:lvl5pPr marL="2057400" indent="-228600">
              <a:buClrTx/>
              <a:buFont typeface="Wingdings" pitchFamily="2" charset="2"/>
              <a:buChar cha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0EF24D4-F18C-5C40-A9B9-89B1D4A4F632}"/>
              </a:ext>
            </a:extLst>
          </p:cNvPr>
          <p:cNvSpPr>
            <a:spLocks noGrp="1"/>
          </p:cNvSpPr>
          <p:nvPr>
            <p:ph type="dt" sz="half" idx="10"/>
          </p:nvPr>
        </p:nvSpPr>
        <p:spPr/>
        <p:txBody>
          <a:bodyPr/>
          <a:lstStyle/>
          <a:p>
            <a:fld id="{8BBB547F-4FA3-6146-B978-DAE83DD1CEA7}" type="datetime6">
              <a:rPr lang="en-GB" smtClean="0"/>
              <a:t>October 25</a:t>
            </a:fld>
            <a:endParaRPr lang="en-GB"/>
          </a:p>
        </p:txBody>
      </p:sp>
      <p:sp>
        <p:nvSpPr>
          <p:cNvPr id="8" name="Slide Number Placeholder 7">
            <a:extLst>
              <a:ext uri="{FF2B5EF4-FFF2-40B4-BE49-F238E27FC236}">
                <a16:creationId xmlns:a16="http://schemas.microsoft.com/office/drawing/2014/main" id="{5B46602F-9755-9F42-91DE-868BC8F79B2F}"/>
              </a:ext>
            </a:extLst>
          </p:cNvPr>
          <p:cNvSpPr>
            <a:spLocks noGrp="1"/>
          </p:cNvSpPr>
          <p:nvPr>
            <p:ph type="sldNum" sz="quarter" idx="11"/>
          </p:nvPr>
        </p:nvSpPr>
        <p:spPr/>
        <p:txBody>
          <a:bodyPr/>
          <a:lstStyle>
            <a:lvl1pPr>
              <a:defRPr>
                <a:solidFill>
                  <a:schemeClr val="bg1"/>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3467883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ck Title and Content">
    <p:bg>
      <p:bgPr>
        <a:solidFill>
          <a:schemeClr val="tx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DA8E2527-6F10-255C-9B75-29D573037924}"/>
              </a:ext>
            </a:extLst>
          </p:cNvPr>
          <p:cNvSpPr/>
          <p:nvPr userDrawn="1"/>
        </p:nvSpPr>
        <p:spPr>
          <a:xfrm>
            <a:off x="11316506" y="6304322"/>
            <a:ext cx="875016" cy="552510"/>
          </a:xfrm>
          <a:custGeom>
            <a:avLst/>
            <a:gdLst>
              <a:gd name="connsiteX0" fmla="*/ 128611 w 875016"/>
              <a:gd name="connsiteY0" fmla="*/ 0 h 552510"/>
              <a:gd name="connsiteX1" fmla="*/ 875016 w 875016"/>
              <a:gd name="connsiteY1" fmla="*/ 175058 h 552510"/>
              <a:gd name="connsiteX2" fmla="*/ 875016 w 875016"/>
              <a:gd name="connsiteY2" fmla="*/ 552510 h 552510"/>
              <a:gd name="connsiteX3" fmla="*/ 0 w 875016"/>
              <a:gd name="connsiteY3" fmla="*/ 552374 h 552510"/>
              <a:gd name="connsiteX4" fmla="*/ 128611 w 875016"/>
              <a:gd name="connsiteY4" fmla="*/ 0 h 55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016" h="552510">
                <a:moveTo>
                  <a:pt x="128611" y="0"/>
                </a:moveTo>
                <a:lnTo>
                  <a:pt x="875016" y="175058"/>
                </a:lnTo>
                <a:lnTo>
                  <a:pt x="875016" y="552510"/>
                </a:lnTo>
                <a:lnTo>
                  <a:pt x="0" y="552374"/>
                </a:lnTo>
                <a:lnTo>
                  <a:pt x="1286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normAutofit/>
          </a:bodyPr>
          <a:lstStyle>
            <a:lvl1pPr marL="228600" indent="-228600">
              <a:buClrTx/>
              <a:buFont typeface="Wingdings" pitchFamily="2" charset="2"/>
              <a:buChar char="§"/>
              <a:defRPr sz="2200">
                <a:solidFill>
                  <a:schemeClr val="bg1"/>
                </a:solidFill>
              </a:defRPr>
            </a:lvl1pPr>
            <a:lvl2pPr marL="685800" indent="-228600">
              <a:buClrTx/>
              <a:buFont typeface="Wingdings" pitchFamily="2" charset="2"/>
              <a:buChar char="§"/>
              <a:defRPr sz="2200">
                <a:solidFill>
                  <a:schemeClr val="bg1"/>
                </a:solidFill>
              </a:defRPr>
            </a:lvl2pPr>
            <a:lvl3pPr marL="1143000" indent="-228600">
              <a:buClrTx/>
              <a:buFont typeface="Wingdings" pitchFamily="2" charset="2"/>
              <a:buChar char="§"/>
              <a:defRPr sz="2200">
                <a:solidFill>
                  <a:schemeClr val="bg1"/>
                </a:solidFill>
              </a:defRPr>
            </a:lvl3pPr>
            <a:lvl4pPr marL="1600200" indent="-228600">
              <a:buClrTx/>
              <a:buFont typeface="Wingdings" pitchFamily="2" charset="2"/>
              <a:buChar char="§"/>
              <a:defRPr sz="2200">
                <a:solidFill>
                  <a:schemeClr val="bg1"/>
                </a:solidFill>
              </a:defRPr>
            </a:lvl4pPr>
            <a:lvl5pPr marL="2057400" indent="-228600">
              <a:buClrTx/>
              <a:buFont typeface="Wingdings" pitchFamily="2" charset="2"/>
              <a:buChar char="§"/>
              <a:defRPr sz="2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0EF24D4-F18C-5C40-A9B9-89B1D4A4F632}"/>
              </a:ext>
            </a:extLst>
          </p:cNvPr>
          <p:cNvSpPr>
            <a:spLocks noGrp="1"/>
          </p:cNvSpPr>
          <p:nvPr>
            <p:ph type="dt" sz="half" idx="10"/>
          </p:nvPr>
        </p:nvSpPr>
        <p:spPr/>
        <p:txBody>
          <a:bodyPr/>
          <a:lstStyle/>
          <a:p>
            <a:fld id="{623E446D-EE04-C942-923A-7019889E996B}" type="datetime6">
              <a:rPr lang="en-GB" smtClean="0"/>
              <a:t>October 25</a:t>
            </a:fld>
            <a:endParaRPr lang="en-GB"/>
          </a:p>
        </p:txBody>
      </p:sp>
      <p:sp>
        <p:nvSpPr>
          <p:cNvPr id="8" name="Slide Number Placeholder 7">
            <a:extLst>
              <a:ext uri="{FF2B5EF4-FFF2-40B4-BE49-F238E27FC236}">
                <a16:creationId xmlns:a16="http://schemas.microsoft.com/office/drawing/2014/main" id="{5B46602F-9755-9F42-91DE-868BC8F79B2F}"/>
              </a:ext>
            </a:extLst>
          </p:cNvPr>
          <p:cNvSpPr>
            <a:spLocks noGrp="1"/>
          </p:cNvSpPr>
          <p:nvPr>
            <p:ph type="sldNum" sz="quarter" idx="11"/>
          </p:nvPr>
        </p:nvSpPr>
        <p:spPr/>
        <p:txBody>
          <a:bodyPr/>
          <a:lstStyle>
            <a:lvl1pPr>
              <a:defRPr>
                <a:solidFill>
                  <a:schemeClr val="bg1"/>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734702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Plum Title and Content">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97F682C5-128F-0A85-016E-5D23296FD015}"/>
              </a:ext>
            </a:extLst>
          </p:cNvPr>
          <p:cNvSpPr/>
          <p:nvPr userDrawn="1"/>
        </p:nvSpPr>
        <p:spPr>
          <a:xfrm>
            <a:off x="10274180" y="3661462"/>
            <a:ext cx="1917343" cy="2695321"/>
          </a:xfrm>
          <a:custGeom>
            <a:avLst/>
            <a:gdLst>
              <a:gd name="connsiteX0" fmla="*/ 295134 w 1917343"/>
              <a:gd name="connsiteY0" fmla="*/ 0 h 2695321"/>
              <a:gd name="connsiteX1" fmla="*/ 1917343 w 1917343"/>
              <a:gd name="connsiteY1" fmla="*/ 382703 h 2695321"/>
              <a:gd name="connsiteX2" fmla="*/ 1917343 w 1917343"/>
              <a:gd name="connsiteY2" fmla="*/ 1716807 h 2695321"/>
              <a:gd name="connsiteX3" fmla="*/ 1686342 w 1917343"/>
              <a:gd name="connsiteY3" fmla="*/ 1661926 h 2695321"/>
              <a:gd name="connsiteX4" fmla="*/ 1917343 w 1917343"/>
              <a:gd name="connsiteY4" fmla="*/ 1736191 h 2695321"/>
              <a:gd name="connsiteX5" fmla="*/ 1917343 w 1917343"/>
              <a:gd name="connsiteY5" fmla="*/ 2695321 h 2695321"/>
              <a:gd name="connsiteX6" fmla="*/ 595067 w 1917343"/>
              <a:gd name="connsiteY6" fmla="*/ 2271411 h 2695321"/>
              <a:gd name="connsiteX7" fmla="*/ 852289 w 1917343"/>
              <a:gd name="connsiteY7" fmla="*/ 1466603 h 2695321"/>
              <a:gd name="connsiteX8" fmla="*/ 0 w 1917343"/>
              <a:gd name="connsiteY8" fmla="*/ 1266960 h 2695321"/>
              <a:gd name="connsiteX9" fmla="*/ 295134 w 1917343"/>
              <a:gd name="connsiteY9" fmla="*/ 0 h 269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7343" h="2695321">
                <a:moveTo>
                  <a:pt x="295134" y="0"/>
                </a:moveTo>
                <a:lnTo>
                  <a:pt x="1917343" y="382703"/>
                </a:lnTo>
                <a:lnTo>
                  <a:pt x="1917343" y="1716807"/>
                </a:lnTo>
                <a:lnTo>
                  <a:pt x="1686342" y="1661926"/>
                </a:lnTo>
                <a:lnTo>
                  <a:pt x="1917343" y="1736191"/>
                </a:lnTo>
                <a:lnTo>
                  <a:pt x="1917343" y="2695321"/>
                </a:lnTo>
                <a:lnTo>
                  <a:pt x="595067" y="2271411"/>
                </a:lnTo>
                <a:lnTo>
                  <a:pt x="852289" y="1466603"/>
                </a:lnTo>
                <a:lnTo>
                  <a:pt x="0" y="1266960"/>
                </a:lnTo>
                <a:lnTo>
                  <a:pt x="29513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940709C2-3D0C-8596-1CE9-D3AEED106C1F}"/>
              </a:ext>
            </a:extLst>
          </p:cNvPr>
          <p:cNvSpPr/>
          <p:nvPr userDrawn="1"/>
        </p:nvSpPr>
        <p:spPr>
          <a:xfrm>
            <a:off x="9683432" y="319854"/>
            <a:ext cx="2508090" cy="3600460"/>
          </a:xfrm>
          <a:custGeom>
            <a:avLst/>
            <a:gdLst>
              <a:gd name="connsiteX0" fmla="*/ 371437 w 2508090"/>
              <a:gd name="connsiteY0" fmla="*/ 0 h 3600460"/>
              <a:gd name="connsiteX1" fmla="*/ 2508090 w 2508090"/>
              <a:gd name="connsiteY1" fmla="*/ 505552 h 3600460"/>
              <a:gd name="connsiteX2" fmla="*/ 2508090 w 2508090"/>
              <a:gd name="connsiteY2" fmla="*/ 2157136 h 3600460"/>
              <a:gd name="connsiteX3" fmla="*/ 1576446 w 2508090"/>
              <a:gd name="connsiteY3" fmla="*/ 1936913 h 3600460"/>
              <a:gd name="connsiteX4" fmla="*/ 2508090 w 2508090"/>
              <a:gd name="connsiteY4" fmla="*/ 2236091 h 3600460"/>
              <a:gd name="connsiteX5" fmla="*/ 2508090 w 2508090"/>
              <a:gd name="connsiteY5" fmla="*/ 3600460 h 3600460"/>
              <a:gd name="connsiteX6" fmla="*/ 66705 w 2508090"/>
              <a:gd name="connsiteY6" fmla="*/ 2818506 h 3600460"/>
              <a:gd name="connsiteX7" fmla="*/ 433343 w 2508090"/>
              <a:gd name="connsiteY7" fmla="*/ 1671044 h 3600460"/>
              <a:gd name="connsiteX8" fmla="*/ 0 w 2508090"/>
              <a:gd name="connsiteY8" fmla="*/ 1566425 h 3600460"/>
              <a:gd name="connsiteX9" fmla="*/ 371437 w 2508090"/>
              <a:gd name="connsiteY9" fmla="*/ 0 h 360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8090" h="3600460">
                <a:moveTo>
                  <a:pt x="371437" y="0"/>
                </a:moveTo>
                <a:lnTo>
                  <a:pt x="2508090" y="505552"/>
                </a:lnTo>
                <a:lnTo>
                  <a:pt x="2508090" y="2157136"/>
                </a:lnTo>
                <a:lnTo>
                  <a:pt x="1576446" y="1936913"/>
                </a:lnTo>
                <a:lnTo>
                  <a:pt x="2508090" y="2236091"/>
                </a:lnTo>
                <a:lnTo>
                  <a:pt x="2508090" y="3600460"/>
                </a:lnTo>
                <a:lnTo>
                  <a:pt x="66705" y="2818506"/>
                </a:lnTo>
                <a:lnTo>
                  <a:pt x="433343" y="1671044"/>
                </a:lnTo>
                <a:lnTo>
                  <a:pt x="0" y="1566425"/>
                </a:lnTo>
                <a:lnTo>
                  <a:pt x="371437"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CAF51EC9-B070-D26D-545C-7AD6DDCB7942}"/>
              </a:ext>
            </a:extLst>
          </p:cNvPr>
          <p:cNvSpPr/>
          <p:nvPr userDrawn="1"/>
        </p:nvSpPr>
        <p:spPr>
          <a:xfrm>
            <a:off x="10070570" y="4210"/>
            <a:ext cx="2120952" cy="679731"/>
          </a:xfrm>
          <a:custGeom>
            <a:avLst/>
            <a:gdLst>
              <a:gd name="connsiteX0" fmla="*/ 0 w 2120952"/>
              <a:gd name="connsiteY0" fmla="*/ 0 h 679731"/>
              <a:gd name="connsiteX1" fmla="*/ 2120952 w 2120952"/>
              <a:gd name="connsiteY1" fmla="*/ 0 h 679731"/>
              <a:gd name="connsiteX2" fmla="*/ 2120952 w 2120952"/>
              <a:gd name="connsiteY2" fmla="*/ 679731 h 679731"/>
              <a:gd name="connsiteX3" fmla="*/ 0 w 2120952"/>
              <a:gd name="connsiteY3" fmla="*/ 0 h 679731"/>
            </a:gdLst>
            <a:ahLst/>
            <a:cxnLst>
              <a:cxn ang="0">
                <a:pos x="connsiteX0" y="connsiteY0"/>
              </a:cxn>
              <a:cxn ang="0">
                <a:pos x="connsiteX1" y="connsiteY1"/>
              </a:cxn>
              <a:cxn ang="0">
                <a:pos x="connsiteX2" y="connsiteY2"/>
              </a:cxn>
              <a:cxn ang="0">
                <a:pos x="connsiteX3" y="connsiteY3"/>
              </a:cxn>
            </a:cxnLst>
            <a:rect l="l" t="t" r="r" b="b"/>
            <a:pathLst>
              <a:path w="2120952" h="679731">
                <a:moveTo>
                  <a:pt x="0" y="0"/>
                </a:moveTo>
                <a:lnTo>
                  <a:pt x="2120952" y="0"/>
                </a:lnTo>
                <a:lnTo>
                  <a:pt x="2120952" y="67973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2">
            <a:extLst>
              <a:ext uri="{FF2B5EF4-FFF2-40B4-BE49-F238E27FC236}">
                <a16:creationId xmlns:a16="http://schemas.microsoft.com/office/drawing/2014/main" id="{0A0E13C0-F731-4598-9332-5A8326151CF7}"/>
              </a:ext>
            </a:extLst>
          </p:cNvPr>
          <p:cNvSpPr/>
          <p:nvPr userDrawn="1"/>
        </p:nvSpPr>
        <p:spPr>
          <a:xfrm>
            <a:off x="11316506" y="6304322"/>
            <a:ext cx="875016" cy="552510"/>
          </a:xfrm>
          <a:custGeom>
            <a:avLst/>
            <a:gdLst>
              <a:gd name="connsiteX0" fmla="*/ 128611 w 875016"/>
              <a:gd name="connsiteY0" fmla="*/ 0 h 552510"/>
              <a:gd name="connsiteX1" fmla="*/ 875016 w 875016"/>
              <a:gd name="connsiteY1" fmla="*/ 175058 h 552510"/>
              <a:gd name="connsiteX2" fmla="*/ 875016 w 875016"/>
              <a:gd name="connsiteY2" fmla="*/ 552510 h 552510"/>
              <a:gd name="connsiteX3" fmla="*/ 0 w 875016"/>
              <a:gd name="connsiteY3" fmla="*/ 552374 h 552510"/>
              <a:gd name="connsiteX4" fmla="*/ 128611 w 875016"/>
              <a:gd name="connsiteY4" fmla="*/ 0 h 55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016" h="552510">
                <a:moveTo>
                  <a:pt x="128611" y="0"/>
                </a:moveTo>
                <a:lnTo>
                  <a:pt x="875016" y="175058"/>
                </a:lnTo>
                <a:lnTo>
                  <a:pt x="875016" y="552510"/>
                </a:lnTo>
                <a:lnTo>
                  <a:pt x="0" y="552374"/>
                </a:lnTo>
                <a:lnTo>
                  <a:pt x="128611"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95325" y="476250"/>
            <a:ext cx="8988107" cy="1214438"/>
          </a:xfrm>
        </p:spPr>
        <p:txBody>
          <a:bodyPr/>
          <a:lstStyle>
            <a:lvl1pPr>
              <a:defRPr>
                <a:solidFill>
                  <a:schemeClr val="accent2"/>
                </a:solidFill>
              </a:defRPr>
            </a:lvl1pPr>
          </a:lstStyle>
          <a:p>
            <a:r>
              <a:rPr lang="en-US"/>
              <a:t>Click to edit Master title style</a:t>
            </a:r>
            <a:endParaRPr lang="en-GB"/>
          </a:p>
        </p:txBody>
      </p:sp>
      <p:sp>
        <p:nvSpPr>
          <p:cNvPr id="3" name="Content Placeholder 2"/>
          <p:cNvSpPr>
            <a:spLocks noGrp="1"/>
          </p:cNvSpPr>
          <p:nvPr>
            <p:ph idx="1"/>
          </p:nvPr>
        </p:nvSpPr>
        <p:spPr>
          <a:xfrm>
            <a:off x="695325" y="2168525"/>
            <a:ext cx="8988107" cy="4008438"/>
          </a:xfrm>
        </p:spPr>
        <p:txBody>
          <a:bodyPr>
            <a:normAutofit/>
          </a:bodyPr>
          <a:lstStyle>
            <a:lvl1pPr marL="228600" indent="-228600">
              <a:buClrTx/>
              <a:buFont typeface="Wingdings" pitchFamily="2" charset="2"/>
              <a:buChar char="§"/>
              <a:defRPr sz="2200"/>
            </a:lvl1pPr>
            <a:lvl2pPr marL="685800" indent="-228600">
              <a:buClrTx/>
              <a:buFont typeface="Wingdings" pitchFamily="2" charset="2"/>
              <a:buChar char="§"/>
              <a:defRPr sz="2200"/>
            </a:lvl2pPr>
            <a:lvl3pPr marL="1143000" indent="-228600">
              <a:buClrTx/>
              <a:buFont typeface="Wingdings" pitchFamily="2" charset="2"/>
              <a:buChar char="§"/>
              <a:defRPr sz="2200"/>
            </a:lvl3pPr>
            <a:lvl4pPr marL="1600200" indent="-228600">
              <a:buClrTx/>
              <a:buFont typeface="Wingdings" pitchFamily="2" charset="2"/>
              <a:buChar char="§"/>
              <a:defRPr sz="2200"/>
            </a:lvl4pPr>
            <a:lvl5pPr marL="2057400" indent="-228600">
              <a:buClrTx/>
              <a:buFont typeface="Wingdings" pitchFamily="2" charset="2"/>
              <a:buChar cha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DE714D7-7315-524C-A49D-C8F92A4E31E2}"/>
              </a:ext>
            </a:extLst>
          </p:cNvPr>
          <p:cNvSpPr>
            <a:spLocks noGrp="1"/>
          </p:cNvSpPr>
          <p:nvPr>
            <p:ph type="dt" sz="half" idx="10"/>
          </p:nvPr>
        </p:nvSpPr>
        <p:spPr/>
        <p:txBody>
          <a:bodyPr/>
          <a:lstStyle/>
          <a:p>
            <a:fld id="{4C8BC93B-BFEA-B545-BB9E-FAA8690E3514}" type="datetime6">
              <a:rPr lang="en-GB" smtClean="0"/>
              <a:t>October 25</a:t>
            </a:fld>
            <a:endParaRPr lang="en-GB"/>
          </a:p>
        </p:txBody>
      </p:sp>
      <p:sp>
        <p:nvSpPr>
          <p:cNvPr id="10" name="Slide Number Placeholder 9">
            <a:extLst>
              <a:ext uri="{FF2B5EF4-FFF2-40B4-BE49-F238E27FC236}">
                <a16:creationId xmlns:a16="http://schemas.microsoft.com/office/drawing/2014/main" id="{8AC3F618-E47D-1541-977F-1A027DEA43A1}"/>
              </a:ext>
            </a:extLst>
          </p:cNvPr>
          <p:cNvSpPr>
            <a:spLocks noGrp="1"/>
          </p:cNvSpPr>
          <p:nvPr>
            <p:ph type="sldNum" sz="quarter" idx="11"/>
          </p:nvPr>
        </p:nvSpPr>
        <p:spPr/>
        <p:txBody>
          <a:bodyPr/>
          <a:lstStyle>
            <a:lvl1pPr>
              <a:defRPr>
                <a:solidFill>
                  <a:schemeClr val="tx1"/>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323326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eal Title and Content">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E9272901-2A85-4786-C75D-8F4D1AFCB6DC}"/>
              </a:ext>
            </a:extLst>
          </p:cNvPr>
          <p:cNvSpPr/>
          <p:nvPr userDrawn="1"/>
        </p:nvSpPr>
        <p:spPr>
          <a:xfrm>
            <a:off x="10274180" y="3661462"/>
            <a:ext cx="1917343" cy="2695321"/>
          </a:xfrm>
          <a:custGeom>
            <a:avLst/>
            <a:gdLst>
              <a:gd name="connsiteX0" fmla="*/ 295134 w 1917343"/>
              <a:gd name="connsiteY0" fmla="*/ 0 h 2695321"/>
              <a:gd name="connsiteX1" fmla="*/ 1917343 w 1917343"/>
              <a:gd name="connsiteY1" fmla="*/ 382703 h 2695321"/>
              <a:gd name="connsiteX2" fmla="*/ 1917343 w 1917343"/>
              <a:gd name="connsiteY2" fmla="*/ 1716807 h 2695321"/>
              <a:gd name="connsiteX3" fmla="*/ 1686342 w 1917343"/>
              <a:gd name="connsiteY3" fmla="*/ 1661926 h 2695321"/>
              <a:gd name="connsiteX4" fmla="*/ 1917343 w 1917343"/>
              <a:gd name="connsiteY4" fmla="*/ 1736191 h 2695321"/>
              <a:gd name="connsiteX5" fmla="*/ 1917343 w 1917343"/>
              <a:gd name="connsiteY5" fmla="*/ 2695321 h 2695321"/>
              <a:gd name="connsiteX6" fmla="*/ 595067 w 1917343"/>
              <a:gd name="connsiteY6" fmla="*/ 2271411 h 2695321"/>
              <a:gd name="connsiteX7" fmla="*/ 852289 w 1917343"/>
              <a:gd name="connsiteY7" fmla="*/ 1466603 h 2695321"/>
              <a:gd name="connsiteX8" fmla="*/ 0 w 1917343"/>
              <a:gd name="connsiteY8" fmla="*/ 1266960 h 2695321"/>
              <a:gd name="connsiteX9" fmla="*/ 295134 w 1917343"/>
              <a:gd name="connsiteY9" fmla="*/ 0 h 269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7343" h="2695321">
                <a:moveTo>
                  <a:pt x="295134" y="0"/>
                </a:moveTo>
                <a:lnTo>
                  <a:pt x="1917343" y="382703"/>
                </a:lnTo>
                <a:lnTo>
                  <a:pt x="1917343" y="1716807"/>
                </a:lnTo>
                <a:lnTo>
                  <a:pt x="1686342" y="1661926"/>
                </a:lnTo>
                <a:lnTo>
                  <a:pt x="1917343" y="1736191"/>
                </a:lnTo>
                <a:lnTo>
                  <a:pt x="1917343" y="2695321"/>
                </a:lnTo>
                <a:lnTo>
                  <a:pt x="595067" y="2271411"/>
                </a:lnTo>
                <a:lnTo>
                  <a:pt x="852289" y="1466603"/>
                </a:lnTo>
                <a:lnTo>
                  <a:pt x="0" y="1266960"/>
                </a:lnTo>
                <a:lnTo>
                  <a:pt x="295134"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F63CA6A3-4926-F132-A749-37D8A1EFAD50}"/>
              </a:ext>
            </a:extLst>
          </p:cNvPr>
          <p:cNvSpPr/>
          <p:nvPr userDrawn="1"/>
        </p:nvSpPr>
        <p:spPr>
          <a:xfrm>
            <a:off x="9683432" y="319854"/>
            <a:ext cx="2508090" cy="3600460"/>
          </a:xfrm>
          <a:custGeom>
            <a:avLst/>
            <a:gdLst>
              <a:gd name="connsiteX0" fmla="*/ 371437 w 2508090"/>
              <a:gd name="connsiteY0" fmla="*/ 0 h 3600460"/>
              <a:gd name="connsiteX1" fmla="*/ 2508090 w 2508090"/>
              <a:gd name="connsiteY1" fmla="*/ 505552 h 3600460"/>
              <a:gd name="connsiteX2" fmla="*/ 2508090 w 2508090"/>
              <a:gd name="connsiteY2" fmla="*/ 2157136 h 3600460"/>
              <a:gd name="connsiteX3" fmla="*/ 1576446 w 2508090"/>
              <a:gd name="connsiteY3" fmla="*/ 1936913 h 3600460"/>
              <a:gd name="connsiteX4" fmla="*/ 2508090 w 2508090"/>
              <a:gd name="connsiteY4" fmla="*/ 2236091 h 3600460"/>
              <a:gd name="connsiteX5" fmla="*/ 2508090 w 2508090"/>
              <a:gd name="connsiteY5" fmla="*/ 3600460 h 3600460"/>
              <a:gd name="connsiteX6" fmla="*/ 66705 w 2508090"/>
              <a:gd name="connsiteY6" fmla="*/ 2818506 h 3600460"/>
              <a:gd name="connsiteX7" fmla="*/ 433343 w 2508090"/>
              <a:gd name="connsiteY7" fmla="*/ 1671044 h 3600460"/>
              <a:gd name="connsiteX8" fmla="*/ 0 w 2508090"/>
              <a:gd name="connsiteY8" fmla="*/ 1566425 h 3600460"/>
              <a:gd name="connsiteX9" fmla="*/ 371437 w 2508090"/>
              <a:gd name="connsiteY9" fmla="*/ 0 h 360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8090" h="3600460">
                <a:moveTo>
                  <a:pt x="371437" y="0"/>
                </a:moveTo>
                <a:lnTo>
                  <a:pt x="2508090" y="505552"/>
                </a:lnTo>
                <a:lnTo>
                  <a:pt x="2508090" y="2157136"/>
                </a:lnTo>
                <a:lnTo>
                  <a:pt x="1576446" y="1936913"/>
                </a:lnTo>
                <a:lnTo>
                  <a:pt x="2508090" y="2236091"/>
                </a:lnTo>
                <a:lnTo>
                  <a:pt x="2508090" y="3600460"/>
                </a:lnTo>
                <a:lnTo>
                  <a:pt x="66705" y="2818506"/>
                </a:lnTo>
                <a:lnTo>
                  <a:pt x="433343" y="1671044"/>
                </a:lnTo>
                <a:lnTo>
                  <a:pt x="0" y="1566425"/>
                </a:lnTo>
                <a:lnTo>
                  <a:pt x="371437"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CA95C5B1-4D3C-6FA9-9BD0-2A06D26377C1}"/>
              </a:ext>
            </a:extLst>
          </p:cNvPr>
          <p:cNvSpPr/>
          <p:nvPr userDrawn="1"/>
        </p:nvSpPr>
        <p:spPr>
          <a:xfrm>
            <a:off x="10070570" y="4210"/>
            <a:ext cx="2120952" cy="679731"/>
          </a:xfrm>
          <a:custGeom>
            <a:avLst/>
            <a:gdLst>
              <a:gd name="connsiteX0" fmla="*/ 0 w 2120952"/>
              <a:gd name="connsiteY0" fmla="*/ 0 h 679731"/>
              <a:gd name="connsiteX1" fmla="*/ 2120952 w 2120952"/>
              <a:gd name="connsiteY1" fmla="*/ 0 h 679731"/>
              <a:gd name="connsiteX2" fmla="*/ 2120952 w 2120952"/>
              <a:gd name="connsiteY2" fmla="*/ 679731 h 679731"/>
              <a:gd name="connsiteX3" fmla="*/ 0 w 2120952"/>
              <a:gd name="connsiteY3" fmla="*/ 0 h 679731"/>
            </a:gdLst>
            <a:ahLst/>
            <a:cxnLst>
              <a:cxn ang="0">
                <a:pos x="connsiteX0" y="connsiteY0"/>
              </a:cxn>
              <a:cxn ang="0">
                <a:pos x="connsiteX1" y="connsiteY1"/>
              </a:cxn>
              <a:cxn ang="0">
                <a:pos x="connsiteX2" y="connsiteY2"/>
              </a:cxn>
              <a:cxn ang="0">
                <a:pos x="connsiteX3" y="connsiteY3"/>
              </a:cxn>
            </a:cxnLst>
            <a:rect l="l" t="t" r="r" b="b"/>
            <a:pathLst>
              <a:path w="2120952" h="679731">
                <a:moveTo>
                  <a:pt x="0" y="0"/>
                </a:moveTo>
                <a:lnTo>
                  <a:pt x="2120952" y="0"/>
                </a:lnTo>
                <a:lnTo>
                  <a:pt x="2120952" y="679731"/>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95325" y="476250"/>
            <a:ext cx="8988107" cy="1214438"/>
          </a:xfrm>
        </p:spPr>
        <p:txBody>
          <a:bodyPr/>
          <a:lstStyle>
            <a:lvl1pPr>
              <a:defRPr>
                <a:solidFill>
                  <a:schemeClr val="accent6"/>
                </a:solidFill>
              </a:defRPr>
            </a:lvl1pPr>
          </a:lstStyle>
          <a:p>
            <a:r>
              <a:rPr lang="en-US"/>
              <a:t>Click to edit Master title style</a:t>
            </a:r>
            <a:endParaRPr lang="en-GB"/>
          </a:p>
        </p:txBody>
      </p:sp>
      <p:sp>
        <p:nvSpPr>
          <p:cNvPr id="3" name="Content Placeholder 2"/>
          <p:cNvSpPr>
            <a:spLocks noGrp="1"/>
          </p:cNvSpPr>
          <p:nvPr>
            <p:ph idx="1"/>
          </p:nvPr>
        </p:nvSpPr>
        <p:spPr>
          <a:xfrm>
            <a:off x="695325" y="2168525"/>
            <a:ext cx="8988107" cy="4008438"/>
          </a:xfrm>
        </p:spPr>
        <p:txBody>
          <a:bodyPr>
            <a:normAutofit/>
          </a:bodyPr>
          <a:lstStyle>
            <a:lvl1pPr marL="228600" indent="-228600">
              <a:buClrTx/>
              <a:buFont typeface="Wingdings" pitchFamily="2" charset="2"/>
              <a:buChar char="§"/>
              <a:defRPr sz="2200"/>
            </a:lvl1pPr>
            <a:lvl2pPr marL="685800" indent="-228600">
              <a:buClrTx/>
              <a:buFont typeface="Wingdings" pitchFamily="2" charset="2"/>
              <a:buChar char="§"/>
              <a:defRPr sz="2200"/>
            </a:lvl2pPr>
            <a:lvl3pPr marL="1143000" indent="-228600">
              <a:buClrTx/>
              <a:buFont typeface="Wingdings" pitchFamily="2" charset="2"/>
              <a:buChar char="§"/>
              <a:defRPr sz="2200"/>
            </a:lvl3pPr>
            <a:lvl4pPr marL="1600200" indent="-228600">
              <a:buClrTx/>
              <a:buFont typeface="Wingdings" pitchFamily="2" charset="2"/>
              <a:buChar char="§"/>
              <a:defRPr sz="2200"/>
            </a:lvl4pPr>
            <a:lvl5pPr marL="2057400" indent="-228600">
              <a:buClrTx/>
              <a:buFont typeface="Wingdings" pitchFamily="2" charset="2"/>
              <a:buChar cha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664093-FD6D-A54E-A54D-2590B786DF42}"/>
              </a:ext>
            </a:extLst>
          </p:cNvPr>
          <p:cNvSpPr>
            <a:spLocks noGrp="1"/>
          </p:cNvSpPr>
          <p:nvPr>
            <p:ph type="dt" sz="half" idx="10"/>
          </p:nvPr>
        </p:nvSpPr>
        <p:spPr/>
        <p:txBody>
          <a:bodyPr/>
          <a:lstStyle/>
          <a:p>
            <a:fld id="{97511621-555F-9445-9106-C0CAC2871D70}" type="datetime6">
              <a:rPr lang="en-GB" smtClean="0"/>
              <a:t>October 25</a:t>
            </a:fld>
            <a:endParaRPr lang="en-GB"/>
          </a:p>
        </p:txBody>
      </p:sp>
      <p:sp>
        <p:nvSpPr>
          <p:cNvPr id="27" name="Freeform 26">
            <a:extLst>
              <a:ext uri="{FF2B5EF4-FFF2-40B4-BE49-F238E27FC236}">
                <a16:creationId xmlns:a16="http://schemas.microsoft.com/office/drawing/2014/main" id="{0CF7D5FD-033C-C55B-DBAE-11831453B607}"/>
              </a:ext>
            </a:extLst>
          </p:cNvPr>
          <p:cNvSpPr/>
          <p:nvPr userDrawn="1"/>
        </p:nvSpPr>
        <p:spPr>
          <a:xfrm>
            <a:off x="11316506" y="6304322"/>
            <a:ext cx="875016" cy="552510"/>
          </a:xfrm>
          <a:custGeom>
            <a:avLst/>
            <a:gdLst>
              <a:gd name="connsiteX0" fmla="*/ 128611 w 875016"/>
              <a:gd name="connsiteY0" fmla="*/ 0 h 552510"/>
              <a:gd name="connsiteX1" fmla="*/ 875016 w 875016"/>
              <a:gd name="connsiteY1" fmla="*/ 175058 h 552510"/>
              <a:gd name="connsiteX2" fmla="*/ 875016 w 875016"/>
              <a:gd name="connsiteY2" fmla="*/ 552510 h 552510"/>
              <a:gd name="connsiteX3" fmla="*/ 0 w 875016"/>
              <a:gd name="connsiteY3" fmla="*/ 552374 h 552510"/>
              <a:gd name="connsiteX4" fmla="*/ 128611 w 875016"/>
              <a:gd name="connsiteY4" fmla="*/ 0 h 55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016" h="552510">
                <a:moveTo>
                  <a:pt x="128611" y="0"/>
                </a:moveTo>
                <a:lnTo>
                  <a:pt x="875016" y="175058"/>
                </a:lnTo>
                <a:lnTo>
                  <a:pt x="875016" y="552510"/>
                </a:lnTo>
                <a:lnTo>
                  <a:pt x="0" y="552374"/>
                </a:lnTo>
                <a:lnTo>
                  <a:pt x="1286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Slide Number Placeholder 9">
            <a:extLst>
              <a:ext uri="{FF2B5EF4-FFF2-40B4-BE49-F238E27FC236}">
                <a16:creationId xmlns:a16="http://schemas.microsoft.com/office/drawing/2014/main" id="{B2AA33D5-876B-5342-9898-DC8B904E8F16}"/>
              </a:ext>
            </a:extLst>
          </p:cNvPr>
          <p:cNvSpPr>
            <a:spLocks noGrp="1"/>
          </p:cNvSpPr>
          <p:nvPr>
            <p:ph type="sldNum" sz="quarter" idx="11"/>
          </p:nvPr>
        </p:nvSpPr>
        <p:spPr/>
        <p:txBody>
          <a:bodyPr/>
          <a:lstStyle>
            <a:lvl1pPr>
              <a:defRPr>
                <a:solidFill>
                  <a:schemeClr val="bg1"/>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3514668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Gold Title and Content">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1884DD01-E3EB-6F57-ADED-8A1B02B192D0}"/>
              </a:ext>
            </a:extLst>
          </p:cNvPr>
          <p:cNvSpPr/>
          <p:nvPr userDrawn="1"/>
        </p:nvSpPr>
        <p:spPr>
          <a:xfrm>
            <a:off x="10274180" y="3661462"/>
            <a:ext cx="1917343" cy="2695321"/>
          </a:xfrm>
          <a:custGeom>
            <a:avLst/>
            <a:gdLst>
              <a:gd name="connsiteX0" fmla="*/ 295134 w 1917343"/>
              <a:gd name="connsiteY0" fmla="*/ 0 h 2695321"/>
              <a:gd name="connsiteX1" fmla="*/ 1917343 w 1917343"/>
              <a:gd name="connsiteY1" fmla="*/ 382703 h 2695321"/>
              <a:gd name="connsiteX2" fmla="*/ 1917343 w 1917343"/>
              <a:gd name="connsiteY2" fmla="*/ 1716807 h 2695321"/>
              <a:gd name="connsiteX3" fmla="*/ 1686342 w 1917343"/>
              <a:gd name="connsiteY3" fmla="*/ 1661926 h 2695321"/>
              <a:gd name="connsiteX4" fmla="*/ 1917343 w 1917343"/>
              <a:gd name="connsiteY4" fmla="*/ 1736191 h 2695321"/>
              <a:gd name="connsiteX5" fmla="*/ 1917343 w 1917343"/>
              <a:gd name="connsiteY5" fmla="*/ 2695321 h 2695321"/>
              <a:gd name="connsiteX6" fmla="*/ 595067 w 1917343"/>
              <a:gd name="connsiteY6" fmla="*/ 2271411 h 2695321"/>
              <a:gd name="connsiteX7" fmla="*/ 852289 w 1917343"/>
              <a:gd name="connsiteY7" fmla="*/ 1466603 h 2695321"/>
              <a:gd name="connsiteX8" fmla="*/ 0 w 1917343"/>
              <a:gd name="connsiteY8" fmla="*/ 1266960 h 2695321"/>
              <a:gd name="connsiteX9" fmla="*/ 295134 w 1917343"/>
              <a:gd name="connsiteY9" fmla="*/ 0 h 269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7343" h="2695321">
                <a:moveTo>
                  <a:pt x="295134" y="0"/>
                </a:moveTo>
                <a:lnTo>
                  <a:pt x="1917343" y="382703"/>
                </a:lnTo>
                <a:lnTo>
                  <a:pt x="1917343" y="1716807"/>
                </a:lnTo>
                <a:lnTo>
                  <a:pt x="1686342" y="1661926"/>
                </a:lnTo>
                <a:lnTo>
                  <a:pt x="1917343" y="1736191"/>
                </a:lnTo>
                <a:lnTo>
                  <a:pt x="1917343" y="2695321"/>
                </a:lnTo>
                <a:lnTo>
                  <a:pt x="595067" y="2271411"/>
                </a:lnTo>
                <a:lnTo>
                  <a:pt x="852289" y="1466603"/>
                </a:lnTo>
                <a:lnTo>
                  <a:pt x="0" y="1266960"/>
                </a:lnTo>
                <a:lnTo>
                  <a:pt x="295134"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CAAA8083-86E2-9021-4538-9D0D077E18B9}"/>
              </a:ext>
            </a:extLst>
          </p:cNvPr>
          <p:cNvSpPr/>
          <p:nvPr userDrawn="1"/>
        </p:nvSpPr>
        <p:spPr>
          <a:xfrm>
            <a:off x="9683432" y="319854"/>
            <a:ext cx="2508090" cy="3600460"/>
          </a:xfrm>
          <a:custGeom>
            <a:avLst/>
            <a:gdLst>
              <a:gd name="connsiteX0" fmla="*/ 371437 w 2508090"/>
              <a:gd name="connsiteY0" fmla="*/ 0 h 3600460"/>
              <a:gd name="connsiteX1" fmla="*/ 2508090 w 2508090"/>
              <a:gd name="connsiteY1" fmla="*/ 505552 h 3600460"/>
              <a:gd name="connsiteX2" fmla="*/ 2508090 w 2508090"/>
              <a:gd name="connsiteY2" fmla="*/ 2157136 h 3600460"/>
              <a:gd name="connsiteX3" fmla="*/ 1576446 w 2508090"/>
              <a:gd name="connsiteY3" fmla="*/ 1936913 h 3600460"/>
              <a:gd name="connsiteX4" fmla="*/ 2508090 w 2508090"/>
              <a:gd name="connsiteY4" fmla="*/ 2236091 h 3600460"/>
              <a:gd name="connsiteX5" fmla="*/ 2508090 w 2508090"/>
              <a:gd name="connsiteY5" fmla="*/ 3600460 h 3600460"/>
              <a:gd name="connsiteX6" fmla="*/ 66705 w 2508090"/>
              <a:gd name="connsiteY6" fmla="*/ 2818506 h 3600460"/>
              <a:gd name="connsiteX7" fmla="*/ 433343 w 2508090"/>
              <a:gd name="connsiteY7" fmla="*/ 1671044 h 3600460"/>
              <a:gd name="connsiteX8" fmla="*/ 0 w 2508090"/>
              <a:gd name="connsiteY8" fmla="*/ 1566425 h 3600460"/>
              <a:gd name="connsiteX9" fmla="*/ 371437 w 2508090"/>
              <a:gd name="connsiteY9" fmla="*/ 0 h 360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8090" h="3600460">
                <a:moveTo>
                  <a:pt x="371437" y="0"/>
                </a:moveTo>
                <a:lnTo>
                  <a:pt x="2508090" y="505552"/>
                </a:lnTo>
                <a:lnTo>
                  <a:pt x="2508090" y="2157136"/>
                </a:lnTo>
                <a:lnTo>
                  <a:pt x="1576446" y="1936913"/>
                </a:lnTo>
                <a:lnTo>
                  <a:pt x="2508090" y="2236091"/>
                </a:lnTo>
                <a:lnTo>
                  <a:pt x="2508090" y="3600460"/>
                </a:lnTo>
                <a:lnTo>
                  <a:pt x="66705" y="2818506"/>
                </a:lnTo>
                <a:lnTo>
                  <a:pt x="433343" y="1671044"/>
                </a:lnTo>
                <a:lnTo>
                  <a:pt x="0" y="1566425"/>
                </a:lnTo>
                <a:lnTo>
                  <a:pt x="371437"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CA95C5B1-4D3C-6FA9-9BD0-2A06D26377C1}"/>
              </a:ext>
            </a:extLst>
          </p:cNvPr>
          <p:cNvSpPr/>
          <p:nvPr userDrawn="1"/>
        </p:nvSpPr>
        <p:spPr>
          <a:xfrm>
            <a:off x="10070570" y="4210"/>
            <a:ext cx="2120952" cy="679731"/>
          </a:xfrm>
          <a:custGeom>
            <a:avLst/>
            <a:gdLst>
              <a:gd name="connsiteX0" fmla="*/ 0 w 2120952"/>
              <a:gd name="connsiteY0" fmla="*/ 0 h 679731"/>
              <a:gd name="connsiteX1" fmla="*/ 2120952 w 2120952"/>
              <a:gd name="connsiteY1" fmla="*/ 0 h 679731"/>
              <a:gd name="connsiteX2" fmla="*/ 2120952 w 2120952"/>
              <a:gd name="connsiteY2" fmla="*/ 679731 h 679731"/>
              <a:gd name="connsiteX3" fmla="*/ 0 w 2120952"/>
              <a:gd name="connsiteY3" fmla="*/ 0 h 679731"/>
            </a:gdLst>
            <a:ahLst/>
            <a:cxnLst>
              <a:cxn ang="0">
                <a:pos x="connsiteX0" y="connsiteY0"/>
              </a:cxn>
              <a:cxn ang="0">
                <a:pos x="connsiteX1" y="connsiteY1"/>
              </a:cxn>
              <a:cxn ang="0">
                <a:pos x="connsiteX2" y="connsiteY2"/>
              </a:cxn>
              <a:cxn ang="0">
                <a:pos x="connsiteX3" y="connsiteY3"/>
              </a:cxn>
            </a:cxnLst>
            <a:rect l="l" t="t" r="r" b="b"/>
            <a:pathLst>
              <a:path w="2120952" h="679731">
                <a:moveTo>
                  <a:pt x="0" y="0"/>
                </a:moveTo>
                <a:lnTo>
                  <a:pt x="2120952" y="0"/>
                </a:lnTo>
                <a:lnTo>
                  <a:pt x="2120952" y="679731"/>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95325" y="476250"/>
            <a:ext cx="8988107" cy="1214438"/>
          </a:xfrm>
        </p:spPr>
        <p:txBody>
          <a:bodyPr/>
          <a:lstStyle>
            <a:lvl1pPr>
              <a:defRPr>
                <a:solidFill>
                  <a:schemeClr val="accent2"/>
                </a:solidFill>
              </a:defRPr>
            </a:lvl1pPr>
          </a:lstStyle>
          <a:p>
            <a:r>
              <a:rPr lang="en-US"/>
              <a:t>Click to edit Master title style</a:t>
            </a:r>
            <a:endParaRPr lang="en-GB"/>
          </a:p>
        </p:txBody>
      </p:sp>
      <p:sp>
        <p:nvSpPr>
          <p:cNvPr id="3" name="Content Placeholder 2"/>
          <p:cNvSpPr>
            <a:spLocks noGrp="1"/>
          </p:cNvSpPr>
          <p:nvPr>
            <p:ph idx="1"/>
          </p:nvPr>
        </p:nvSpPr>
        <p:spPr>
          <a:xfrm>
            <a:off x="695325" y="2168525"/>
            <a:ext cx="8988107" cy="4008438"/>
          </a:xfrm>
        </p:spPr>
        <p:txBody>
          <a:bodyPr>
            <a:normAutofit/>
          </a:bodyPr>
          <a:lstStyle>
            <a:lvl1pPr marL="228600" indent="-228600">
              <a:buClrTx/>
              <a:buFont typeface="Wingdings" pitchFamily="2" charset="2"/>
              <a:buChar char="§"/>
              <a:defRPr sz="2200"/>
            </a:lvl1pPr>
            <a:lvl2pPr marL="685800" indent="-228600">
              <a:buClrTx/>
              <a:buFont typeface="Wingdings" pitchFamily="2" charset="2"/>
              <a:buChar char="§"/>
              <a:defRPr sz="2200"/>
            </a:lvl2pPr>
            <a:lvl3pPr marL="1143000" indent="-228600">
              <a:buClrTx/>
              <a:buFont typeface="Wingdings" pitchFamily="2" charset="2"/>
              <a:buChar char="§"/>
              <a:defRPr sz="2200"/>
            </a:lvl3pPr>
            <a:lvl4pPr marL="1600200" indent="-228600">
              <a:buClrTx/>
              <a:buFont typeface="Wingdings" pitchFamily="2" charset="2"/>
              <a:buChar char="§"/>
              <a:defRPr sz="2200"/>
            </a:lvl4pPr>
            <a:lvl5pPr marL="2057400" indent="-228600">
              <a:buClrTx/>
              <a:buFont typeface="Wingdings" pitchFamily="2" charset="2"/>
              <a:buChar cha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664093-FD6D-A54E-A54D-2590B786DF42}"/>
              </a:ext>
            </a:extLst>
          </p:cNvPr>
          <p:cNvSpPr>
            <a:spLocks noGrp="1"/>
          </p:cNvSpPr>
          <p:nvPr>
            <p:ph type="dt" sz="half" idx="10"/>
          </p:nvPr>
        </p:nvSpPr>
        <p:spPr/>
        <p:txBody>
          <a:bodyPr/>
          <a:lstStyle/>
          <a:p>
            <a:fld id="{AC9F3BC1-1456-1741-A140-A843F2098135}" type="datetime6">
              <a:rPr lang="en-GB" smtClean="0"/>
              <a:t>October 25</a:t>
            </a:fld>
            <a:endParaRPr lang="en-GB"/>
          </a:p>
        </p:txBody>
      </p:sp>
      <p:sp>
        <p:nvSpPr>
          <p:cNvPr id="27" name="Freeform 26">
            <a:extLst>
              <a:ext uri="{FF2B5EF4-FFF2-40B4-BE49-F238E27FC236}">
                <a16:creationId xmlns:a16="http://schemas.microsoft.com/office/drawing/2014/main" id="{0CF7D5FD-033C-C55B-DBAE-11831453B607}"/>
              </a:ext>
            </a:extLst>
          </p:cNvPr>
          <p:cNvSpPr/>
          <p:nvPr userDrawn="1"/>
        </p:nvSpPr>
        <p:spPr>
          <a:xfrm>
            <a:off x="11316506" y="6304322"/>
            <a:ext cx="875016" cy="552510"/>
          </a:xfrm>
          <a:custGeom>
            <a:avLst/>
            <a:gdLst>
              <a:gd name="connsiteX0" fmla="*/ 128611 w 875016"/>
              <a:gd name="connsiteY0" fmla="*/ 0 h 552510"/>
              <a:gd name="connsiteX1" fmla="*/ 875016 w 875016"/>
              <a:gd name="connsiteY1" fmla="*/ 175058 h 552510"/>
              <a:gd name="connsiteX2" fmla="*/ 875016 w 875016"/>
              <a:gd name="connsiteY2" fmla="*/ 552510 h 552510"/>
              <a:gd name="connsiteX3" fmla="*/ 0 w 875016"/>
              <a:gd name="connsiteY3" fmla="*/ 552374 h 552510"/>
              <a:gd name="connsiteX4" fmla="*/ 128611 w 875016"/>
              <a:gd name="connsiteY4" fmla="*/ 0 h 55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016" h="552510">
                <a:moveTo>
                  <a:pt x="128611" y="0"/>
                </a:moveTo>
                <a:lnTo>
                  <a:pt x="875016" y="175058"/>
                </a:lnTo>
                <a:lnTo>
                  <a:pt x="875016" y="552510"/>
                </a:lnTo>
                <a:lnTo>
                  <a:pt x="0" y="552374"/>
                </a:lnTo>
                <a:lnTo>
                  <a:pt x="1286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Slide Number Placeholder 9">
            <a:extLst>
              <a:ext uri="{FF2B5EF4-FFF2-40B4-BE49-F238E27FC236}">
                <a16:creationId xmlns:a16="http://schemas.microsoft.com/office/drawing/2014/main" id="{B2AA33D5-876B-5342-9898-DC8B904E8F16}"/>
              </a:ext>
            </a:extLst>
          </p:cNvPr>
          <p:cNvSpPr>
            <a:spLocks noGrp="1"/>
          </p:cNvSpPr>
          <p:nvPr>
            <p:ph type="sldNum" sz="quarter" idx="11"/>
          </p:nvPr>
        </p:nvSpPr>
        <p:spPr/>
        <p:txBody>
          <a:bodyPr/>
          <a:lstStyle>
            <a:lvl1pPr>
              <a:defRPr>
                <a:solidFill>
                  <a:schemeClr val="bg1"/>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3897961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lack Plum Title and Content">
    <p:bg>
      <p:bgPr>
        <a:solidFill>
          <a:schemeClr val="tx2"/>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73229A4F-3035-23D2-9864-7841D9F92983}"/>
              </a:ext>
            </a:extLst>
          </p:cNvPr>
          <p:cNvSpPr/>
          <p:nvPr userDrawn="1"/>
        </p:nvSpPr>
        <p:spPr>
          <a:xfrm>
            <a:off x="10274180" y="3661462"/>
            <a:ext cx="1917343" cy="2695321"/>
          </a:xfrm>
          <a:custGeom>
            <a:avLst/>
            <a:gdLst>
              <a:gd name="connsiteX0" fmla="*/ 295134 w 1917343"/>
              <a:gd name="connsiteY0" fmla="*/ 0 h 2695321"/>
              <a:gd name="connsiteX1" fmla="*/ 1917343 w 1917343"/>
              <a:gd name="connsiteY1" fmla="*/ 382703 h 2695321"/>
              <a:gd name="connsiteX2" fmla="*/ 1917343 w 1917343"/>
              <a:gd name="connsiteY2" fmla="*/ 1716807 h 2695321"/>
              <a:gd name="connsiteX3" fmla="*/ 1686342 w 1917343"/>
              <a:gd name="connsiteY3" fmla="*/ 1661926 h 2695321"/>
              <a:gd name="connsiteX4" fmla="*/ 1917343 w 1917343"/>
              <a:gd name="connsiteY4" fmla="*/ 1736191 h 2695321"/>
              <a:gd name="connsiteX5" fmla="*/ 1917343 w 1917343"/>
              <a:gd name="connsiteY5" fmla="*/ 2695321 h 2695321"/>
              <a:gd name="connsiteX6" fmla="*/ 595067 w 1917343"/>
              <a:gd name="connsiteY6" fmla="*/ 2271411 h 2695321"/>
              <a:gd name="connsiteX7" fmla="*/ 852289 w 1917343"/>
              <a:gd name="connsiteY7" fmla="*/ 1466603 h 2695321"/>
              <a:gd name="connsiteX8" fmla="*/ 0 w 1917343"/>
              <a:gd name="connsiteY8" fmla="*/ 1266960 h 2695321"/>
              <a:gd name="connsiteX9" fmla="*/ 295134 w 1917343"/>
              <a:gd name="connsiteY9" fmla="*/ 0 h 269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7343" h="2695321">
                <a:moveTo>
                  <a:pt x="295134" y="0"/>
                </a:moveTo>
                <a:lnTo>
                  <a:pt x="1917343" y="382703"/>
                </a:lnTo>
                <a:lnTo>
                  <a:pt x="1917343" y="1716807"/>
                </a:lnTo>
                <a:lnTo>
                  <a:pt x="1686342" y="1661926"/>
                </a:lnTo>
                <a:lnTo>
                  <a:pt x="1917343" y="1736191"/>
                </a:lnTo>
                <a:lnTo>
                  <a:pt x="1917343" y="2695321"/>
                </a:lnTo>
                <a:lnTo>
                  <a:pt x="595067" y="2271411"/>
                </a:lnTo>
                <a:lnTo>
                  <a:pt x="852289" y="1466603"/>
                </a:lnTo>
                <a:lnTo>
                  <a:pt x="0" y="1266960"/>
                </a:lnTo>
                <a:lnTo>
                  <a:pt x="29513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10">
            <a:extLst>
              <a:ext uri="{FF2B5EF4-FFF2-40B4-BE49-F238E27FC236}">
                <a16:creationId xmlns:a16="http://schemas.microsoft.com/office/drawing/2014/main" id="{69072F56-02FE-0455-BBBF-87767D5C410F}"/>
              </a:ext>
            </a:extLst>
          </p:cNvPr>
          <p:cNvSpPr/>
          <p:nvPr userDrawn="1"/>
        </p:nvSpPr>
        <p:spPr>
          <a:xfrm>
            <a:off x="9683432" y="319854"/>
            <a:ext cx="2508090" cy="3600460"/>
          </a:xfrm>
          <a:custGeom>
            <a:avLst/>
            <a:gdLst>
              <a:gd name="connsiteX0" fmla="*/ 371437 w 2508090"/>
              <a:gd name="connsiteY0" fmla="*/ 0 h 3600460"/>
              <a:gd name="connsiteX1" fmla="*/ 2508090 w 2508090"/>
              <a:gd name="connsiteY1" fmla="*/ 505552 h 3600460"/>
              <a:gd name="connsiteX2" fmla="*/ 2508090 w 2508090"/>
              <a:gd name="connsiteY2" fmla="*/ 2157136 h 3600460"/>
              <a:gd name="connsiteX3" fmla="*/ 1576446 w 2508090"/>
              <a:gd name="connsiteY3" fmla="*/ 1936913 h 3600460"/>
              <a:gd name="connsiteX4" fmla="*/ 2508090 w 2508090"/>
              <a:gd name="connsiteY4" fmla="*/ 2236091 h 3600460"/>
              <a:gd name="connsiteX5" fmla="*/ 2508090 w 2508090"/>
              <a:gd name="connsiteY5" fmla="*/ 3600460 h 3600460"/>
              <a:gd name="connsiteX6" fmla="*/ 66705 w 2508090"/>
              <a:gd name="connsiteY6" fmla="*/ 2818506 h 3600460"/>
              <a:gd name="connsiteX7" fmla="*/ 433343 w 2508090"/>
              <a:gd name="connsiteY7" fmla="*/ 1671044 h 3600460"/>
              <a:gd name="connsiteX8" fmla="*/ 0 w 2508090"/>
              <a:gd name="connsiteY8" fmla="*/ 1566425 h 3600460"/>
              <a:gd name="connsiteX9" fmla="*/ 371437 w 2508090"/>
              <a:gd name="connsiteY9" fmla="*/ 0 h 360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8090" h="3600460">
                <a:moveTo>
                  <a:pt x="371437" y="0"/>
                </a:moveTo>
                <a:lnTo>
                  <a:pt x="2508090" y="505552"/>
                </a:lnTo>
                <a:lnTo>
                  <a:pt x="2508090" y="2157136"/>
                </a:lnTo>
                <a:lnTo>
                  <a:pt x="1576446" y="1936913"/>
                </a:lnTo>
                <a:lnTo>
                  <a:pt x="2508090" y="2236091"/>
                </a:lnTo>
                <a:lnTo>
                  <a:pt x="2508090" y="3600460"/>
                </a:lnTo>
                <a:lnTo>
                  <a:pt x="66705" y="2818506"/>
                </a:lnTo>
                <a:lnTo>
                  <a:pt x="433343" y="1671044"/>
                </a:lnTo>
                <a:lnTo>
                  <a:pt x="0" y="1566425"/>
                </a:lnTo>
                <a:lnTo>
                  <a:pt x="371437"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3">
            <a:extLst>
              <a:ext uri="{FF2B5EF4-FFF2-40B4-BE49-F238E27FC236}">
                <a16:creationId xmlns:a16="http://schemas.microsoft.com/office/drawing/2014/main" id="{96C13831-627C-D7E1-70AA-E23EA44D4240}"/>
              </a:ext>
            </a:extLst>
          </p:cNvPr>
          <p:cNvSpPr/>
          <p:nvPr userDrawn="1"/>
        </p:nvSpPr>
        <p:spPr>
          <a:xfrm>
            <a:off x="10070570" y="4210"/>
            <a:ext cx="2120952" cy="679731"/>
          </a:xfrm>
          <a:custGeom>
            <a:avLst/>
            <a:gdLst>
              <a:gd name="connsiteX0" fmla="*/ 0 w 2120952"/>
              <a:gd name="connsiteY0" fmla="*/ 0 h 679731"/>
              <a:gd name="connsiteX1" fmla="*/ 2120952 w 2120952"/>
              <a:gd name="connsiteY1" fmla="*/ 0 h 679731"/>
              <a:gd name="connsiteX2" fmla="*/ 2120952 w 2120952"/>
              <a:gd name="connsiteY2" fmla="*/ 679731 h 679731"/>
              <a:gd name="connsiteX3" fmla="*/ 0 w 2120952"/>
              <a:gd name="connsiteY3" fmla="*/ 0 h 679731"/>
            </a:gdLst>
            <a:ahLst/>
            <a:cxnLst>
              <a:cxn ang="0">
                <a:pos x="connsiteX0" y="connsiteY0"/>
              </a:cxn>
              <a:cxn ang="0">
                <a:pos x="connsiteX1" y="connsiteY1"/>
              </a:cxn>
              <a:cxn ang="0">
                <a:pos x="connsiteX2" y="connsiteY2"/>
              </a:cxn>
              <a:cxn ang="0">
                <a:pos x="connsiteX3" y="connsiteY3"/>
              </a:cxn>
            </a:cxnLst>
            <a:rect l="l" t="t" r="r" b="b"/>
            <a:pathLst>
              <a:path w="2120952" h="679731">
                <a:moveTo>
                  <a:pt x="0" y="0"/>
                </a:moveTo>
                <a:lnTo>
                  <a:pt x="2120952" y="0"/>
                </a:lnTo>
                <a:lnTo>
                  <a:pt x="2120952" y="67973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CF547061-D973-F08B-EA98-C1E6FE4703FA}"/>
              </a:ext>
            </a:extLst>
          </p:cNvPr>
          <p:cNvSpPr/>
          <p:nvPr userDrawn="1"/>
        </p:nvSpPr>
        <p:spPr>
          <a:xfrm>
            <a:off x="11316506" y="6304322"/>
            <a:ext cx="875016" cy="552510"/>
          </a:xfrm>
          <a:custGeom>
            <a:avLst/>
            <a:gdLst>
              <a:gd name="connsiteX0" fmla="*/ 128611 w 875016"/>
              <a:gd name="connsiteY0" fmla="*/ 0 h 552510"/>
              <a:gd name="connsiteX1" fmla="*/ 875016 w 875016"/>
              <a:gd name="connsiteY1" fmla="*/ 175058 h 552510"/>
              <a:gd name="connsiteX2" fmla="*/ 875016 w 875016"/>
              <a:gd name="connsiteY2" fmla="*/ 552510 h 552510"/>
              <a:gd name="connsiteX3" fmla="*/ 0 w 875016"/>
              <a:gd name="connsiteY3" fmla="*/ 552374 h 552510"/>
              <a:gd name="connsiteX4" fmla="*/ 128611 w 875016"/>
              <a:gd name="connsiteY4" fmla="*/ 0 h 55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016" h="552510">
                <a:moveTo>
                  <a:pt x="128611" y="0"/>
                </a:moveTo>
                <a:lnTo>
                  <a:pt x="875016" y="175058"/>
                </a:lnTo>
                <a:lnTo>
                  <a:pt x="875016" y="552510"/>
                </a:lnTo>
                <a:lnTo>
                  <a:pt x="0" y="552374"/>
                </a:lnTo>
                <a:lnTo>
                  <a:pt x="128611"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95325" y="476250"/>
            <a:ext cx="8988107" cy="1397706"/>
          </a:xfrm>
        </p:spPr>
        <p:txBody>
          <a:bodyPr/>
          <a:lstStyle>
            <a:lvl1pPr>
              <a:defRPr>
                <a:solidFill>
                  <a:schemeClr val="accent2"/>
                </a:solidFill>
              </a:defRPr>
            </a:lvl1pPr>
          </a:lstStyle>
          <a:p>
            <a:r>
              <a:rPr lang="en-US"/>
              <a:t>Click to edit Master title style</a:t>
            </a:r>
            <a:endParaRPr lang="en-GB"/>
          </a:p>
        </p:txBody>
      </p:sp>
      <p:sp>
        <p:nvSpPr>
          <p:cNvPr id="3" name="Content Placeholder 2"/>
          <p:cNvSpPr>
            <a:spLocks noGrp="1"/>
          </p:cNvSpPr>
          <p:nvPr>
            <p:ph idx="1"/>
          </p:nvPr>
        </p:nvSpPr>
        <p:spPr>
          <a:xfrm>
            <a:off x="695325" y="2168525"/>
            <a:ext cx="8988107" cy="4008438"/>
          </a:xfrm>
        </p:spPr>
        <p:txBody>
          <a:bodyPr>
            <a:normAutofit/>
          </a:bodyPr>
          <a:lstStyle>
            <a:lvl1pPr marL="228600" indent="-228600">
              <a:buClrTx/>
              <a:buFont typeface="Wingdings" pitchFamily="2" charset="2"/>
              <a:buChar char="§"/>
              <a:defRPr sz="2200">
                <a:solidFill>
                  <a:schemeClr val="bg1"/>
                </a:solidFill>
              </a:defRPr>
            </a:lvl1pPr>
            <a:lvl2pPr marL="685800" indent="-228600">
              <a:buClrTx/>
              <a:buFont typeface="Wingdings" pitchFamily="2" charset="2"/>
              <a:buChar char="§"/>
              <a:defRPr sz="2200">
                <a:solidFill>
                  <a:schemeClr val="bg1"/>
                </a:solidFill>
              </a:defRPr>
            </a:lvl2pPr>
            <a:lvl3pPr marL="1143000" indent="-228600">
              <a:buClrTx/>
              <a:buFont typeface="Wingdings" pitchFamily="2" charset="2"/>
              <a:buChar char="§"/>
              <a:defRPr sz="2200">
                <a:solidFill>
                  <a:schemeClr val="bg1"/>
                </a:solidFill>
              </a:defRPr>
            </a:lvl3pPr>
            <a:lvl4pPr marL="1600200" indent="-228600">
              <a:buClrTx/>
              <a:buFont typeface="Wingdings" pitchFamily="2" charset="2"/>
              <a:buChar char="§"/>
              <a:defRPr sz="2200">
                <a:solidFill>
                  <a:schemeClr val="bg1"/>
                </a:solidFill>
              </a:defRPr>
            </a:lvl4pPr>
            <a:lvl5pPr marL="2057400" indent="-228600">
              <a:buClrTx/>
              <a:buFont typeface="Wingdings" pitchFamily="2" charset="2"/>
              <a:buChar char="§"/>
              <a:defRPr sz="2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DE714D7-7315-524C-A49D-C8F92A4E31E2}"/>
              </a:ext>
            </a:extLst>
          </p:cNvPr>
          <p:cNvSpPr>
            <a:spLocks noGrp="1"/>
          </p:cNvSpPr>
          <p:nvPr>
            <p:ph type="dt" sz="half" idx="10"/>
          </p:nvPr>
        </p:nvSpPr>
        <p:spPr/>
        <p:txBody>
          <a:bodyPr/>
          <a:lstStyle>
            <a:lvl1pPr>
              <a:defRPr>
                <a:solidFill>
                  <a:schemeClr val="accent1"/>
                </a:solidFill>
              </a:defRPr>
            </a:lvl1pPr>
          </a:lstStyle>
          <a:p>
            <a:fld id="{029D325C-7A06-4B48-BBAA-4F9D25E4C94C}" type="datetime6">
              <a:rPr lang="en-GB" smtClean="0"/>
              <a:t>October 25</a:t>
            </a:fld>
            <a:endParaRPr lang="en-GB"/>
          </a:p>
        </p:txBody>
      </p:sp>
      <p:sp>
        <p:nvSpPr>
          <p:cNvPr id="10" name="Slide Number Placeholder 9">
            <a:extLst>
              <a:ext uri="{FF2B5EF4-FFF2-40B4-BE49-F238E27FC236}">
                <a16:creationId xmlns:a16="http://schemas.microsoft.com/office/drawing/2014/main" id="{8AC3F618-E47D-1541-977F-1A027DEA43A1}"/>
              </a:ext>
            </a:extLst>
          </p:cNvPr>
          <p:cNvSpPr>
            <a:spLocks noGrp="1"/>
          </p:cNvSpPr>
          <p:nvPr>
            <p:ph type="sldNum" sz="quarter" idx="11"/>
          </p:nvPr>
        </p:nvSpPr>
        <p:spPr/>
        <p:txBody>
          <a:bodyPr/>
          <a:lstStyle/>
          <a:p>
            <a:fld id="{8811FCA1-5D36-47A4-BA30-E45609486B7A}" type="slidenum">
              <a:rPr lang="en-GB" smtClean="0"/>
              <a:pPr/>
              <a:t>‹#›</a:t>
            </a:fld>
            <a:endParaRPr lang="en-GB"/>
          </a:p>
        </p:txBody>
      </p:sp>
    </p:spTree>
    <p:extLst>
      <p:ext uri="{BB962C8B-B14F-4D97-AF65-F5344CB8AC3E}">
        <p14:creationId xmlns:p14="http://schemas.microsoft.com/office/powerpoint/2010/main" val="27098711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5" y="476250"/>
            <a:ext cx="10658475" cy="1397706"/>
          </a:xfrm>
          <a:prstGeom prst="rect">
            <a:avLst/>
          </a:prstGeom>
        </p:spPr>
        <p:txBody>
          <a:bodyPr vert="horz" lIns="0" tIns="0" rIns="0" bIns="0" rtlCol="0" anchor="t">
            <a:normAutofit/>
          </a:bodyPr>
          <a:lstStyle/>
          <a:p>
            <a:r>
              <a:rPr lang="en-US"/>
              <a:t>Click to edit Master title style</a:t>
            </a:r>
            <a:endParaRPr lang="en-GB"/>
          </a:p>
        </p:txBody>
      </p:sp>
      <p:sp>
        <p:nvSpPr>
          <p:cNvPr id="3" name="Text Placeholder 2"/>
          <p:cNvSpPr>
            <a:spLocks noGrp="1"/>
          </p:cNvSpPr>
          <p:nvPr>
            <p:ph type="body" idx="1"/>
          </p:nvPr>
        </p:nvSpPr>
        <p:spPr>
          <a:xfrm>
            <a:off x="695325" y="2168525"/>
            <a:ext cx="10658475" cy="4008438"/>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95325" y="6356350"/>
            <a:ext cx="2886075" cy="365125"/>
          </a:xfrm>
          <a:prstGeom prst="rect">
            <a:avLst/>
          </a:prstGeom>
        </p:spPr>
        <p:txBody>
          <a:bodyPr vert="horz" lIns="0" tIns="0" rIns="0" bIns="0" rtlCol="0" anchor="ctr"/>
          <a:lstStyle>
            <a:lvl1pPr algn="l">
              <a:defRPr sz="1200">
                <a:solidFill>
                  <a:schemeClr val="accent1"/>
                </a:solidFill>
              </a:defRPr>
            </a:lvl1pPr>
          </a:lstStyle>
          <a:p>
            <a:fld id="{0039C5E7-F6D3-7F42-ABAC-795B686A02F1}" type="datetime6">
              <a:rPr lang="en-GB" smtClean="0"/>
              <a:t>October 25</a:t>
            </a:fld>
            <a:endParaRPr lang="en-GB"/>
          </a:p>
        </p:txBody>
      </p:sp>
      <p:sp>
        <p:nvSpPr>
          <p:cNvPr id="6" name="Slide Number Placeholder 5"/>
          <p:cNvSpPr>
            <a:spLocks noGrp="1"/>
          </p:cNvSpPr>
          <p:nvPr>
            <p:ph type="sldNum" sz="quarter" idx="4"/>
          </p:nvPr>
        </p:nvSpPr>
        <p:spPr>
          <a:xfrm>
            <a:off x="11353799" y="6356350"/>
            <a:ext cx="544417" cy="365125"/>
          </a:xfrm>
          <a:prstGeom prst="rect">
            <a:avLst/>
          </a:prstGeom>
        </p:spPr>
        <p:txBody>
          <a:bodyPr vert="horz" lIns="0" tIns="0" rIns="0" bIns="0" rtlCol="0" anchor="ctr"/>
          <a:lstStyle>
            <a:lvl1pPr algn="r">
              <a:defRPr sz="1200" b="1">
                <a:solidFill>
                  <a:schemeClr val="tx2"/>
                </a:solidFill>
              </a:defRPr>
            </a:lvl1pPr>
          </a:lstStyle>
          <a:p>
            <a:fld id="{8811FCA1-5D36-47A4-BA30-E45609486B7A}" type="slidenum">
              <a:rPr lang="en-GB" smtClean="0"/>
              <a:pPr/>
              <a:t>‹#›</a:t>
            </a:fld>
            <a:endParaRPr lang="en-GB"/>
          </a:p>
        </p:txBody>
      </p:sp>
    </p:spTree>
    <p:extLst>
      <p:ext uri="{BB962C8B-B14F-4D97-AF65-F5344CB8AC3E}">
        <p14:creationId xmlns:p14="http://schemas.microsoft.com/office/powerpoint/2010/main" val="1816221224"/>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650" r:id="rId4"/>
    <p:sldLayoutId id="2147483717" r:id="rId5"/>
    <p:sldLayoutId id="2147483671" r:id="rId6"/>
    <p:sldLayoutId id="2147483716" r:id="rId7"/>
    <p:sldLayoutId id="2147483672" r:id="rId8"/>
    <p:sldLayoutId id="2147483682" r:id="rId9"/>
    <p:sldLayoutId id="2147483679" r:id="rId10"/>
    <p:sldLayoutId id="2147483681" r:id="rId11"/>
    <p:sldLayoutId id="2147483707" r:id="rId12"/>
    <p:sldLayoutId id="2147483695" r:id="rId13"/>
    <p:sldLayoutId id="2147483705" r:id="rId14"/>
    <p:sldLayoutId id="2147483699" r:id="rId15"/>
    <p:sldLayoutId id="2147483703" r:id="rId16"/>
    <p:sldLayoutId id="2147483697" r:id="rId17"/>
    <p:sldLayoutId id="2147483662" r:id="rId18"/>
    <p:sldLayoutId id="2147483669" r:id="rId19"/>
    <p:sldLayoutId id="2147483674" r:id="rId20"/>
    <p:sldLayoutId id="2147483651" r:id="rId21"/>
    <p:sldLayoutId id="2147483665" r:id="rId22"/>
    <p:sldLayoutId id="2147483673" r:id="rId23"/>
    <p:sldLayoutId id="2147483694" r:id="rId24"/>
    <p:sldLayoutId id="2147483691" r:id="rId25"/>
    <p:sldLayoutId id="2147483693" r:id="rId26"/>
    <p:sldLayoutId id="2147483670" r:id="rId27"/>
    <p:sldLayoutId id="2147483709" r:id="rId28"/>
    <p:sldLayoutId id="2147483710" r:id="rId29"/>
    <p:sldLayoutId id="2147483652" r:id="rId30"/>
    <p:sldLayoutId id="2147483653" r:id="rId31"/>
    <p:sldLayoutId id="2147483654" r:id="rId32"/>
    <p:sldLayoutId id="2147483655" r:id="rId33"/>
    <p:sldLayoutId id="2147483718" r:id="rId34"/>
    <p:sldLayoutId id="2147483656" r:id="rId35"/>
    <p:sldLayoutId id="2147483657" r:id="rId36"/>
    <p:sldLayoutId id="2147483658" r:id="rId37"/>
    <p:sldLayoutId id="2147483659" r:id="rId38"/>
  </p:sldLayoutIdLst>
  <p:hf hdr="0" ftr="0" dt="0"/>
  <p:txStyles>
    <p:titleStyle>
      <a:lvl1pPr algn="l" defTabSz="914400" rtl="0" eaLnBrk="1" latinLnBrk="0" hangingPunct="1">
        <a:lnSpc>
          <a:spcPct val="75000"/>
        </a:lnSpc>
        <a:spcBef>
          <a:spcPct val="0"/>
        </a:spcBef>
        <a:buNone/>
        <a:defRPr sz="5400" kern="1200" cap="all" baseline="0">
          <a:solidFill>
            <a:schemeClr val="accent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Wingdings" pitchFamily="2" charset="2"/>
        <a:buChar char="§"/>
        <a:defRPr sz="22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Font typeface="Wingdings" pitchFamily="2" charset="2"/>
        <a:buChar char="§"/>
        <a:defRPr sz="22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Wingdings" pitchFamily="2" charset="2"/>
        <a:buChar char="§"/>
        <a:defRPr sz="22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Font typeface="Wingdings" pitchFamily="2" charset="2"/>
        <a:buChar char="§"/>
        <a:defRPr sz="22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Font typeface="Wingdings" pitchFamily="2" charset="2"/>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orient="horz" pos="300">
          <p15:clr>
            <a:srgbClr val="F26B43"/>
          </p15:clr>
        </p15:guide>
        <p15:guide id="3" orient="horz" pos="1366">
          <p15:clr>
            <a:srgbClr val="F26B43"/>
          </p15:clr>
        </p15:guide>
        <p15:guide id="4" orient="horz" pos="1933">
          <p15:clr>
            <a:srgbClr val="F26B43"/>
          </p15:clr>
        </p15:guide>
        <p15:guide id="5"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DA_C8CDA6A.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ons.gov.uk/employmentandlabourmarket/peopleinwork/earningsandworkinghours/bulletins/genderpaygapintheuk/2024"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EC_1509A354.xm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EE_5ECB3183.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F0_3E860BC2.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49062" y="1085755"/>
            <a:ext cx="3226253" cy="2053866"/>
          </a:xfrm>
        </p:spPr>
        <p:txBody>
          <a:bodyPr>
            <a:normAutofit/>
          </a:bodyPr>
          <a:lstStyle/>
          <a:p>
            <a:r>
              <a:rPr lang="en-GB" sz="4800" dirty="0"/>
              <a:t>Pay Gap REPORT</a:t>
            </a:r>
            <a:br>
              <a:rPr lang="en-GB" sz="4800" dirty="0"/>
            </a:br>
            <a:r>
              <a:rPr lang="en-GB" sz="4800" dirty="0"/>
              <a:t>2024</a:t>
            </a:r>
            <a:br>
              <a:rPr lang="en-GB" sz="4000" dirty="0">
                <a:latin typeface="+mn-lt"/>
              </a:rPr>
            </a:br>
            <a:endParaRPr lang="en-GB" sz="1200">
              <a:latin typeface="+mn-lt"/>
              <a:cs typeface="Arial"/>
            </a:endParaRPr>
          </a:p>
        </p:txBody>
      </p:sp>
      <p:sp>
        <p:nvSpPr>
          <p:cNvPr id="2" name="Slide Number Placeholder 1">
            <a:extLst>
              <a:ext uri="{FF2B5EF4-FFF2-40B4-BE49-F238E27FC236}">
                <a16:creationId xmlns:a16="http://schemas.microsoft.com/office/drawing/2014/main" id="{6CD1C3A1-9A77-9DC2-E41E-5B84857A1C8F}"/>
              </a:ext>
            </a:extLst>
          </p:cNvPr>
          <p:cNvSpPr>
            <a:spLocks noGrp="1"/>
          </p:cNvSpPr>
          <p:nvPr>
            <p:ph type="sldNum" sz="quarter" idx="4294967295"/>
          </p:nvPr>
        </p:nvSpPr>
        <p:spPr>
          <a:xfrm>
            <a:off x="11647488" y="6356350"/>
            <a:ext cx="544512" cy="365125"/>
          </a:xfrm>
        </p:spPr>
        <p:txBody>
          <a:bodyPr/>
          <a:lstStyle/>
          <a:p>
            <a:fld id="{8811FCA1-5D36-47A4-BA30-E45609486B7A}" type="slidenum">
              <a:rPr lang="en-GB" smtClean="0"/>
              <a:pPr/>
              <a:t>1</a:t>
            </a:fld>
            <a:endParaRPr lang="en-GB"/>
          </a:p>
        </p:txBody>
      </p:sp>
      <p:sp>
        <p:nvSpPr>
          <p:cNvPr id="3" name="TextBox 2">
            <a:extLst>
              <a:ext uri="{FF2B5EF4-FFF2-40B4-BE49-F238E27FC236}">
                <a16:creationId xmlns:a16="http://schemas.microsoft.com/office/drawing/2014/main" id="{0D80F712-3389-ABA9-F54E-A9ADF5E4DC16}"/>
              </a:ext>
            </a:extLst>
          </p:cNvPr>
          <p:cNvSpPr txBox="1"/>
          <p:nvPr/>
        </p:nvSpPr>
        <p:spPr>
          <a:xfrm>
            <a:off x="544285" y="3971471"/>
            <a:ext cx="377364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chemeClr val="bg1"/>
                </a:solidFill>
                <a:cs typeface="Arial"/>
              </a:rPr>
              <a:t>Data snapshot as of 05/04/2024</a:t>
            </a:r>
          </a:p>
        </p:txBody>
      </p:sp>
    </p:spTree>
    <p:extLst>
      <p:ext uri="{BB962C8B-B14F-4D97-AF65-F5344CB8AC3E}">
        <p14:creationId xmlns:p14="http://schemas.microsoft.com/office/powerpoint/2010/main" val="474543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A916D-6864-C48D-FA20-5B135CE13901}"/>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4431469-7BB0-0C91-FC54-686249D62EE5}"/>
              </a:ext>
            </a:extLst>
          </p:cNvPr>
          <p:cNvSpPr/>
          <p:nvPr/>
        </p:nvSpPr>
        <p:spPr>
          <a:xfrm>
            <a:off x="244301" y="5700310"/>
            <a:ext cx="11439832" cy="950811"/>
          </a:xfrm>
          <a:prstGeom prst="roundRect">
            <a:avLst/>
          </a:prstGeom>
          <a:solidFill>
            <a:srgbClr val="FFFCF3"/>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4D4533B0-B189-752C-232C-CAAFBE306672}"/>
              </a:ext>
            </a:extLst>
          </p:cNvPr>
          <p:cNvSpPr>
            <a:spLocks noGrp="1"/>
          </p:cNvSpPr>
          <p:nvPr>
            <p:ph type="sldNum" sz="quarter" idx="11"/>
          </p:nvPr>
        </p:nvSpPr>
        <p:spPr/>
        <p:txBody>
          <a:bodyPr/>
          <a:lstStyle/>
          <a:p>
            <a:fld id="{8811FCA1-5D36-47A4-BA30-E45609486B7A}" type="slidenum">
              <a:rPr lang="en-GB" smtClean="0"/>
              <a:pPr/>
              <a:t>10</a:t>
            </a:fld>
            <a:endParaRPr lang="en-GB"/>
          </a:p>
        </p:txBody>
      </p:sp>
      <p:sp>
        <p:nvSpPr>
          <p:cNvPr id="12" name="Title 1">
            <a:extLst>
              <a:ext uri="{FF2B5EF4-FFF2-40B4-BE49-F238E27FC236}">
                <a16:creationId xmlns:a16="http://schemas.microsoft.com/office/drawing/2014/main" id="{C47B8A08-A4A0-6056-04DE-20332524E477}"/>
              </a:ext>
            </a:extLst>
          </p:cNvPr>
          <p:cNvSpPr txBox="1">
            <a:spLocks/>
          </p:cNvSpPr>
          <p:nvPr/>
        </p:nvSpPr>
        <p:spPr>
          <a:xfrm>
            <a:off x="285135" y="346252"/>
            <a:ext cx="11439832" cy="690225"/>
          </a:xfrm>
          <a:prstGeom prst="rect">
            <a:avLst/>
          </a:prstGeom>
        </p:spPr>
        <p:txBody>
          <a:bodyPr vert="horz" lIns="0" tIns="0" rIns="0" bIns="0" rtlCol="0" anchor="t">
            <a:normAutofit fontScale="97500"/>
          </a:bodyPr>
          <a:lstStyle>
            <a:lvl1pPr algn="l" defTabSz="914400" rtl="0" eaLnBrk="1" latinLnBrk="0" hangingPunct="1">
              <a:lnSpc>
                <a:spcPct val="75000"/>
              </a:lnSpc>
              <a:spcBef>
                <a:spcPct val="0"/>
              </a:spcBef>
              <a:buNone/>
              <a:defRPr sz="5400" kern="1200" cap="all" baseline="0">
                <a:solidFill>
                  <a:schemeClr val="accent2"/>
                </a:solidFill>
                <a:latin typeface="+mj-lt"/>
                <a:ea typeface="+mj-ea"/>
                <a:cs typeface="+mj-cs"/>
              </a:defRPr>
            </a:lvl1pPr>
          </a:lstStyle>
          <a:p>
            <a:pPr algn="ctr"/>
            <a:r>
              <a:rPr lang="en-GB" sz="3200" b="1">
                <a:latin typeface="+mn-lt"/>
              </a:rPr>
              <a:t>DISABILITY Pay Gap</a:t>
            </a:r>
          </a:p>
        </p:txBody>
      </p:sp>
      <p:sp>
        <p:nvSpPr>
          <p:cNvPr id="14" name="Content Placeholder 6">
            <a:extLst>
              <a:ext uri="{FF2B5EF4-FFF2-40B4-BE49-F238E27FC236}">
                <a16:creationId xmlns:a16="http://schemas.microsoft.com/office/drawing/2014/main" id="{4301EB29-F9A0-59FC-BD08-582874985285}"/>
              </a:ext>
            </a:extLst>
          </p:cNvPr>
          <p:cNvSpPr>
            <a:spLocks noGrp="1"/>
          </p:cNvSpPr>
          <p:nvPr>
            <p:ph idx="1"/>
          </p:nvPr>
        </p:nvSpPr>
        <p:spPr>
          <a:xfrm>
            <a:off x="360486" y="809087"/>
            <a:ext cx="11326967" cy="404544"/>
          </a:xfrm>
        </p:spPr>
        <p:txBody>
          <a:bodyPr vert="horz" lIns="0" tIns="0" rIns="0" bIns="0" rtlCol="0" anchor="t">
            <a:noAutofit/>
          </a:bodyPr>
          <a:lstStyle/>
          <a:p>
            <a:pPr marL="0" indent="0">
              <a:lnSpc>
                <a:spcPct val="110000"/>
              </a:lnSpc>
              <a:spcAft>
                <a:spcPts val="1000"/>
              </a:spcAft>
              <a:buNone/>
            </a:pPr>
            <a:r>
              <a:rPr lang="en-GB" sz="1800" b="1">
                <a:solidFill>
                  <a:srgbClr val="B90A7D"/>
                </a:solidFill>
                <a:effectLst/>
                <a:latin typeface="Arial" panose="020B0604020202020204" pitchFamily="34" charset="0"/>
                <a:ea typeface="Times New Roman" panose="02020603050405020304" pitchFamily="18" charset="0"/>
                <a:cs typeface="Times New Roman" panose="02020603050405020304" pitchFamily="18" charset="0"/>
              </a:rPr>
              <a:t>Disability Pay Quartiles</a:t>
            </a:r>
            <a:endParaRPr lang="en-GB" sz="1400">
              <a:cs typeface="Arial"/>
            </a:endParaRPr>
          </a:p>
        </p:txBody>
      </p:sp>
      <p:sp>
        <p:nvSpPr>
          <p:cNvPr id="3" name="TextBox 2">
            <a:extLst>
              <a:ext uri="{FF2B5EF4-FFF2-40B4-BE49-F238E27FC236}">
                <a16:creationId xmlns:a16="http://schemas.microsoft.com/office/drawing/2014/main" id="{809CD0B4-E39A-2D06-144F-AC9A9D88F078}"/>
              </a:ext>
            </a:extLst>
          </p:cNvPr>
          <p:cNvSpPr txBox="1"/>
          <p:nvPr/>
        </p:nvSpPr>
        <p:spPr>
          <a:xfrm>
            <a:off x="285135" y="1093796"/>
            <a:ext cx="11396000" cy="523220"/>
          </a:xfrm>
          <a:prstGeom prst="rect">
            <a:avLst/>
          </a:prstGeom>
          <a:noFill/>
        </p:spPr>
        <p:txBody>
          <a:bodyPr wrap="square">
            <a:spAutoFit/>
          </a:bodyPr>
          <a:lstStyle/>
          <a:p>
            <a:pPr marL="285750" indent="-285750">
              <a:buFont typeface="Arial" panose="020B0604020202020204" pitchFamily="34" charset="0"/>
              <a:buChar char="•"/>
            </a:pPr>
            <a:r>
              <a:rPr lang="en-GB" sz="1400" b="1"/>
              <a:t>The proportion of people with a declared Disability in the highest earning quartile (Band D) has more than doubled</a:t>
            </a:r>
            <a:r>
              <a:rPr lang="en-GB" sz="1400"/>
              <a:t> to 9% (up from 4% in April 2023). Other Bands are almost identical to April 2023.</a:t>
            </a:r>
          </a:p>
        </p:txBody>
      </p:sp>
      <p:sp>
        <p:nvSpPr>
          <p:cNvPr id="13" name="TextBox 12">
            <a:extLst>
              <a:ext uri="{FF2B5EF4-FFF2-40B4-BE49-F238E27FC236}">
                <a16:creationId xmlns:a16="http://schemas.microsoft.com/office/drawing/2014/main" id="{E5E0795D-7471-2D84-F53F-5B45DF86749F}"/>
              </a:ext>
            </a:extLst>
          </p:cNvPr>
          <p:cNvSpPr txBox="1"/>
          <p:nvPr/>
        </p:nvSpPr>
        <p:spPr>
          <a:xfrm>
            <a:off x="398000" y="6048913"/>
            <a:ext cx="11326967" cy="523220"/>
          </a:xfrm>
          <a:prstGeom prst="rect">
            <a:avLst/>
          </a:prstGeom>
          <a:noFill/>
        </p:spPr>
        <p:txBody>
          <a:bodyPr wrap="square">
            <a:spAutoFit/>
          </a:bodyPr>
          <a:lstStyle/>
          <a:p>
            <a:pPr marL="285750" indent="-285750">
              <a:buFont typeface="Arial" panose="020B0604020202020204" pitchFamily="34" charset="0"/>
              <a:buChar char="•"/>
            </a:pPr>
            <a:r>
              <a:rPr lang="en-GB" sz="1400"/>
              <a:t>12.3% of those who took on new positions, redeployments or received increased salary changes in the year had declared a Disability. </a:t>
            </a:r>
            <a:br>
              <a:rPr lang="en-GB" sz="1400"/>
            </a:br>
            <a:r>
              <a:rPr lang="en-GB" sz="1400"/>
              <a:t>This is higher than their representation as a proportion of the total workforce (7%).</a:t>
            </a:r>
          </a:p>
        </p:txBody>
      </p:sp>
      <p:sp>
        <p:nvSpPr>
          <p:cNvPr id="6" name="Content Placeholder 6">
            <a:extLst>
              <a:ext uri="{FF2B5EF4-FFF2-40B4-BE49-F238E27FC236}">
                <a16:creationId xmlns:a16="http://schemas.microsoft.com/office/drawing/2014/main" id="{62A49DAB-FF72-40A7-57EC-27FE99753EB5}"/>
              </a:ext>
            </a:extLst>
          </p:cNvPr>
          <p:cNvSpPr txBox="1">
            <a:spLocks/>
          </p:cNvSpPr>
          <p:nvPr/>
        </p:nvSpPr>
        <p:spPr>
          <a:xfrm>
            <a:off x="363484" y="5753976"/>
            <a:ext cx="11326967" cy="404544"/>
          </a:xfrm>
          <a:prstGeom prst="rect">
            <a:avLst/>
          </a:prstGeom>
        </p:spPr>
        <p:txBody>
          <a:bodyPr vert="horz" lIns="0" tIns="0" rIns="0" bIns="0" rtlCol="0" anchor="t">
            <a:noAutofit/>
          </a:bodyPr>
          <a:lstStyle>
            <a:lvl1pPr marL="228600" indent="-228600" algn="l" defTabSz="914400" rtl="0" eaLnBrk="1" latinLnBrk="0" hangingPunct="1">
              <a:lnSpc>
                <a:spcPct val="100000"/>
              </a:lnSpc>
              <a:spcBef>
                <a:spcPts val="1000"/>
              </a:spcBef>
              <a:buClrTx/>
              <a:buFont typeface="Wingdings" pitchFamily="2" charset="2"/>
              <a:buChar char="§"/>
              <a:defRPr sz="22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Aft>
                <a:spcPts val="1000"/>
              </a:spcAft>
              <a:buFont typeface="Wingdings" pitchFamily="2" charset="2"/>
              <a:buNone/>
            </a:pPr>
            <a:r>
              <a:rPr lang="en-GB" sz="1800" b="1">
                <a:solidFill>
                  <a:srgbClr val="B90A7D"/>
                </a:solidFill>
                <a:latin typeface="Arial" panose="020B0604020202020204" pitchFamily="34" charset="0"/>
                <a:ea typeface="Times New Roman" panose="02020603050405020304" pitchFamily="18" charset="0"/>
                <a:cs typeface="Times New Roman" panose="02020603050405020304" pitchFamily="18" charset="0"/>
              </a:rPr>
              <a:t>Disability Further Analysis</a:t>
            </a:r>
            <a:endParaRPr lang="en-GB" sz="1400">
              <a:cs typeface="Arial"/>
            </a:endParaRPr>
          </a:p>
        </p:txBody>
      </p:sp>
      <p:sp>
        <p:nvSpPr>
          <p:cNvPr id="7" name="TextBox 6">
            <a:extLst>
              <a:ext uri="{FF2B5EF4-FFF2-40B4-BE49-F238E27FC236}">
                <a16:creationId xmlns:a16="http://schemas.microsoft.com/office/drawing/2014/main" id="{98A83BBF-A64E-33A0-B49B-97103D144856}"/>
              </a:ext>
            </a:extLst>
          </p:cNvPr>
          <p:cNvSpPr txBox="1"/>
          <p:nvPr/>
        </p:nvSpPr>
        <p:spPr>
          <a:xfrm>
            <a:off x="3995144" y="5196897"/>
            <a:ext cx="4386834" cy="200055"/>
          </a:xfrm>
          <a:prstGeom prst="rect">
            <a:avLst/>
          </a:prstGeom>
          <a:noFill/>
        </p:spPr>
        <p:txBody>
          <a:bodyPr wrap="square">
            <a:spAutoFit/>
          </a:bodyPr>
          <a:lstStyle/>
          <a:p>
            <a:pPr algn="ctr"/>
            <a:r>
              <a:rPr lang="en-GB" sz="700" dirty="0"/>
              <a:t>(Band A = lowest pay quartile; Band D = highest pay quartile)</a:t>
            </a:r>
          </a:p>
        </p:txBody>
      </p:sp>
      <p:pic>
        <p:nvPicPr>
          <p:cNvPr id="8" name="Picture 7">
            <a:extLst>
              <a:ext uri="{FF2B5EF4-FFF2-40B4-BE49-F238E27FC236}">
                <a16:creationId xmlns:a16="http://schemas.microsoft.com/office/drawing/2014/main" id="{7FE0093D-C3A7-7E1E-6034-D11B8B6CEB14}"/>
              </a:ext>
            </a:extLst>
          </p:cNvPr>
          <p:cNvPicPr>
            <a:picLocks noChangeAspect="1"/>
          </p:cNvPicPr>
          <p:nvPr/>
        </p:nvPicPr>
        <p:blipFill>
          <a:blip r:embed="rId3"/>
          <a:stretch>
            <a:fillRect/>
          </a:stretch>
        </p:blipFill>
        <p:spPr>
          <a:xfrm>
            <a:off x="2387497" y="1698978"/>
            <a:ext cx="7417006" cy="3465629"/>
          </a:xfrm>
          <a:prstGeom prst="rect">
            <a:avLst/>
          </a:prstGeom>
        </p:spPr>
      </p:pic>
    </p:spTree>
    <p:extLst>
      <p:ext uri="{BB962C8B-B14F-4D97-AF65-F5344CB8AC3E}">
        <p14:creationId xmlns:p14="http://schemas.microsoft.com/office/powerpoint/2010/main" val="1767197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294DC-B18B-22B8-5813-280C49DAF66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ABA12B-C432-92B3-A95E-FBDEE842C709}"/>
              </a:ext>
            </a:extLst>
          </p:cNvPr>
          <p:cNvSpPr>
            <a:spLocks noGrp="1"/>
          </p:cNvSpPr>
          <p:nvPr>
            <p:ph type="sldNum" sz="quarter" idx="11"/>
          </p:nvPr>
        </p:nvSpPr>
        <p:spPr/>
        <p:txBody>
          <a:bodyPr/>
          <a:lstStyle/>
          <a:p>
            <a:fld id="{8811FCA1-5D36-47A4-BA30-E45609486B7A}" type="slidenum">
              <a:rPr lang="en-GB" smtClean="0"/>
              <a:pPr/>
              <a:t>11</a:t>
            </a:fld>
            <a:endParaRPr lang="en-GB"/>
          </a:p>
        </p:txBody>
      </p:sp>
      <p:sp>
        <p:nvSpPr>
          <p:cNvPr id="12" name="Title 1">
            <a:extLst>
              <a:ext uri="{FF2B5EF4-FFF2-40B4-BE49-F238E27FC236}">
                <a16:creationId xmlns:a16="http://schemas.microsoft.com/office/drawing/2014/main" id="{4F1F3485-DE20-30CE-178E-1C6170326321}"/>
              </a:ext>
            </a:extLst>
          </p:cNvPr>
          <p:cNvSpPr txBox="1">
            <a:spLocks/>
          </p:cNvSpPr>
          <p:nvPr/>
        </p:nvSpPr>
        <p:spPr>
          <a:xfrm>
            <a:off x="285135" y="346252"/>
            <a:ext cx="11439832" cy="690225"/>
          </a:xfrm>
          <a:prstGeom prst="rect">
            <a:avLst/>
          </a:prstGeom>
        </p:spPr>
        <p:txBody>
          <a:bodyPr vert="horz" lIns="0" tIns="0" rIns="0" bIns="0" rtlCol="0" anchor="t">
            <a:normAutofit fontScale="97500"/>
          </a:bodyPr>
          <a:lstStyle>
            <a:lvl1pPr algn="l" defTabSz="914400" rtl="0" eaLnBrk="1" latinLnBrk="0" hangingPunct="1">
              <a:lnSpc>
                <a:spcPct val="75000"/>
              </a:lnSpc>
              <a:spcBef>
                <a:spcPct val="0"/>
              </a:spcBef>
              <a:buNone/>
              <a:defRPr sz="5400" kern="1200" cap="all" baseline="0">
                <a:solidFill>
                  <a:schemeClr val="accent2"/>
                </a:solidFill>
                <a:latin typeface="+mj-lt"/>
                <a:ea typeface="+mj-ea"/>
                <a:cs typeface="+mj-cs"/>
              </a:defRPr>
            </a:lvl1pPr>
          </a:lstStyle>
          <a:p>
            <a:pPr algn="ctr"/>
            <a:r>
              <a:rPr lang="en-GB" sz="3200" b="1">
                <a:latin typeface="+mn-lt"/>
              </a:rPr>
              <a:t>AGE Pay Gap</a:t>
            </a:r>
          </a:p>
        </p:txBody>
      </p:sp>
      <p:sp>
        <p:nvSpPr>
          <p:cNvPr id="14" name="Content Placeholder 6">
            <a:extLst>
              <a:ext uri="{FF2B5EF4-FFF2-40B4-BE49-F238E27FC236}">
                <a16:creationId xmlns:a16="http://schemas.microsoft.com/office/drawing/2014/main" id="{8025AB6F-7442-353C-8029-068C908EDA36}"/>
              </a:ext>
            </a:extLst>
          </p:cNvPr>
          <p:cNvSpPr>
            <a:spLocks noGrp="1"/>
          </p:cNvSpPr>
          <p:nvPr>
            <p:ph idx="1"/>
          </p:nvPr>
        </p:nvSpPr>
        <p:spPr>
          <a:xfrm>
            <a:off x="428191" y="1750355"/>
            <a:ext cx="11326968" cy="404544"/>
          </a:xfrm>
        </p:spPr>
        <p:txBody>
          <a:bodyPr vert="horz" lIns="0" tIns="0" rIns="0" bIns="0" rtlCol="0" anchor="t">
            <a:noAutofit/>
          </a:bodyPr>
          <a:lstStyle/>
          <a:p>
            <a:pPr marL="0" indent="0" algn="ctr">
              <a:lnSpc>
                <a:spcPct val="110000"/>
              </a:lnSpc>
              <a:spcAft>
                <a:spcPts val="1000"/>
              </a:spcAft>
              <a:buNone/>
            </a:pPr>
            <a:r>
              <a:rPr lang="en-GB" sz="1800" b="1">
                <a:solidFill>
                  <a:srgbClr val="B90A7D"/>
                </a:solidFill>
                <a:latin typeface="Arial" panose="020B0604020202020204" pitchFamily="34" charset="0"/>
                <a:ea typeface="Times New Roman" panose="02020603050405020304" pitchFamily="18" charset="0"/>
                <a:cs typeface="Times New Roman" panose="02020603050405020304" pitchFamily="18" charset="0"/>
              </a:rPr>
              <a:t>Age </a:t>
            </a:r>
            <a:r>
              <a:rPr lang="en-GB" sz="1800" b="1">
                <a:solidFill>
                  <a:srgbClr val="B90A7D"/>
                </a:solidFill>
                <a:effectLst/>
                <a:latin typeface="Arial" panose="020B0604020202020204" pitchFamily="34" charset="0"/>
                <a:ea typeface="Times New Roman" panose="02020603050405020304" pitchFamily="18" charset="0"/>
                <a:cs typeface="Times New Roman" panose="02020603050405020304" pitchFamily="18" charset="0"/>
              </a:rPr>
              <a:t>Median and Mean earnings</a:t>
            </a:r>
            <a:endParaRPr lang="en-GB" sz="1400">
              <a:cs typeface="Arial"/>
            </a:endParaRPr>
          </a:p>
          <a:p>
            <a:pPr marL="0" indent="0">
              <a:buNone/>
            </a:pPr>
            <a:endParaRPr lang="en-GB" sz="1400">
              <a:cs typeface="Arial"/>
            </a:endParaRPr>
          </a:p>
          <a:p>
            <a:pPr marL="0" indent="0">
              <a:buNone/>
            </a:pPr>
            <a:endParaRPr lang="en-GB" sz="1400">
              <a:cs typeface="Arial"/>
            </a:endParaRPr>
          </a:p>
        </p:txBody>
      </p:sp>
      <p:sp>
        <p:nvSpPr>
          <p:cNvPr id="15" name="Content Placeholder 6">
            <a:extLst>
              <a:ext uri="{FF2B5EF4-FFF2-40B4-BE49-F238E27FC236}">
                <a16:creationId xmlns:a16="http://schemas.microsoft.com/office/drawing/2014/main" id="{8E3BE857-62DE-F866-F1B7-8331F061D083}"/>
              </a:ext>
            </a:extLst>
          </p:cNvPr>
          <p:cNvSpPr txBox="1">
            <a:spLocks/>
          </p:cNvSpPr>
          <p:nvPr/>
        </p:nvSpPr>
        <p:spPr>
          <a:xfrm>
            <a:off x="285135" y="803606"/>
            <a:ext cx="11597118" cy="725624"/>
          </a:xfrm>
          <a:prstGeom prst="rect">
            <a:avLst/>
          </a:prstGeom>
        </p:spPr>
        <p:txBody>
          <a:bodyPr vert="horz" lIns="0" tIns="0" rIns="0" bIns="0" rtlCol="0" anchor="t">
            <a:normAutofit/>
          </a:bodyPr>
          <a:lstStyle>
            <a:lvl1pPr marL="228600" indent="-228600" algn="l" defTabSz="914400" rtl="0" eaLnBrk="1" latinLnBrk="0" hangingPunct="1">
              <a:lnSpc>
                <a:spcPct val="100000"/>
              </a:lnSpc>
              <a:spcBef>
                <a:spcPts val="1000"/>
              </a:spcBef>
              <a:buClrTx/>
              <a:buFont typeface="Wingdings" pitchFamily="2" charset="2"/>
              <a:buChar char="§"/>
              <a:defRPr sz="22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buFont typeface="Arial" panose="020B0604020202020204" pitchFamily="34" charset="0"/>
              <a:buChar char="•"/>
            </a:pPr>
            <a:r>
              <a:rPr lang="en-GB" sz="1400">
                <a:effectLst/>
                <a:latin typeface="Arial"/>
                <a:ea typeface="Times New Roman" panose="02020603050405020304" pitchFamily="18" charset="0"/>
                <a:cs typeface="Arial"/>
              </a:rPr>
              <a:t>The population </a:t>
            </a:r>
            <a:r>
              <a:rPr lang="en-GB" sz="1400">
                <a:latin typeface="Arial"/>
                <a:ea typeface="Times New Roman" panose="02020603050405020304" pitchFamily="18" charset="0"/>
                <a:cs typeface="Arial"/>
              </a:rPr>
              <a:t>of our workforce </a:t>
            </a:r>
            <a:r>
              <a:rPr lang="en-GB" sz="1400">
                <a:effectLst/>
                <a:latin typeface="Arial"/>
                <a:ea typeface="Times New Roman" panose="02020603050405020304" pitchFamily="18" charset="0"/>
                <a:cs typeface="Arial"/>
              </a:rPr>
              <a:t>is almost equal, with 52% 40 and Under and 48% Over 40 (a reversal from 52% in </a:t>
            </a:r>
            <a:r>
              <a:rPr lang="en-GB" sz="1400">
                <a:latin typeface="Arial"/>
                <a:ea typeface="Times New Roman" panose="02020603050405020304" pitchFamily="18" charset="0"/>
                <a:cs typeface="Arial"/>
              </a:rPr>
              <a:t>April 2023</a:t>
            </a:r>
            <a:r>
              <a:rPr lang="en-GB" sz="1400">
                <a:effectLst/>
                <a:latin typeface="Arial"/>
                <a:ea typeface="Times New Roman" panose="02020603050405020304" pitchFamily="18" charset="0"/>
                <a:cs typeface="Arial"/>
              </a:rPr>
              <a:t>). </a:t>
            </a:r>
          </a:p>
          <a:p>
            <a:pPr algn="ctr">
              <a:lnSpc>
                <a:spcPct val="110000"/>
              </a:lnSpc>
              <a:buFont typeface="Arial" panose="020B0604020202020204" pitchFamily="34" charset="0"/>
              <a:buChar char="•"/>
            </a:pPr>
            <a:r>
              <a:rPr lang="en-GB" sz="1400">
                <a:effectLst/>
                <a:latin typeface="Arial" panose="020B0604020202020204" pitchFamily="34" charset="0"/>
                <a:ea typeface="Times New Roman" panose="02020603050405020304" pitchFamily="18" charset="0"/>
                <a:cs typeface="Arial" panose="020B0604020202020204" pitchFamily="34" charset="0"/>
              </a:rPr>
              <a:t>Th</a:t>
            </a:r>
            <a:r>
              <a:rPr lang="en-GB" sz="1400">
                <a:latin typeface="Arial" panose="020B0604020202020204" pitchFamily="34" charset="0"/>
                <a:ea typeface="Times New Roman" panose="02020603050405020304" pitchFamily="18" charset="0"/>
                <a:cs typeface="Arial" panose="020B0604020202020204" pitchFamily="34" charset="0"/>
              </a:rPr>
              <a:t>is measure</a:t>
            </a:r>
            <a:r>
              <a:rPr lang="en-GB" sz="1400">
                <a:effectLst/>
                <a:latin typeface="Arial" panose="020B0604020202020204" pitchFamily="34" charset="0"/>
                <a:ea typeface="Times New Roman" panose="02020603050405020304" pitchFamily="18" charset="0"/>
                <a:cs typeface="Arial" panose="020B0604020202020204" pitchFamily="34" charset="0"/>
              </a:rPr>
              <a:t> looks at the Pay Gap of those 40 and Under compared to those Over 40. </a:t>
            </a:r>
            <a:endParaRPr lang="en-GB" sz="1400" i="1">
              <a:cs typeface="Arial"/>
            </a:endParaRPr>
          </a:p>
        </p:txBody>
      </p:sp>
      <p:sp>
        <p:nvSpPr>
          <p:cNvPr id="17" name="TextBox 16">
            <a:extLst>
              <a:ext uri="{FF2B5EF4-FFF2-40B4-BE49-F238E27FC236}">
                <a16:creationId xmlns:a16="http://schemas.microsoft.com/office/drawing/2014/main" id="{A94906C2-C197-1C49-E7D2-554C8DDDAF77}"/>
              </a:ext>
            </a:extLst>
          </p:cNvPr>
          <p:cNvSpPr txBox="1"/>
          <p:nvPr/>
        </p:nvSpPr>
        <p:spPr>
          <a:xfrm>
            <a:off x="269172" y="2320554"/>
            <a:ext cx="11613081" cy="646331"/>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1200"/>
              <a:t>In the chart below a negative figure shows </a:t>
            </a:r>
            <a:r>
              <a:rPr lang="en-GB" sz="1200" i="1"/>
              <a:t>an inverse pay gap</a:t>
            </a:r>
            <a:r>
              <a:rPr lang="en-GB" sz="1200"/>
              <a:t>, which means it favours those 40 and Under, as they earn more than those Over 40.</a:t>
            </a:r>
          </a:p>
          <a:p>
            <a:pPr marL="285750" indent="-285750">
              <a:buFont typeface="Arial" panose="020B0604020202020204" pitchFamily="34" charset="0"/>
              <a:buChar char="•"/>
            </a:pPr>
            <a:r>
              <a:rPr lang="en-GB" sz="1200" b="1"/>
              <a:t>At the Mean, those 40 and Under earn 0.2% more than those Over 40 </a:t>
            </a:r>
            <a:r>
              <a:rPr lang="en-GB" sz="1200"/>
              <a:t>(a change from earning 4.9% less in April 2023). The </a:t>
            </a:r>
            <a:r>
              <a:rPr lang="en-GB" sz="1200" b="1"/>
              <a:t>Median shows those 40 and Under earn 6% more than those Over 40 </a:t>
            </a:r>
            <a:r>
              <a:rPr lang="en-GB" sz="1200"/>
              <a:t>(up from 2% in April 2023).	</a:t>
            </a:r>
            <a:endParaRPr lang="en-GB" sz="1200">
              <a:cs typeface="Arial"/>
            </a:endParaRPr>
          </a:p>
        </p:txBody>
      </p:sp>
      <p:pic>
        <p:nvPicPr>
          <p:cNvPr id="3" name="Picture 2">
            <a:extLst>
              <a:ext uri="{FF2B5EF4-FFF2-40B4-BE49-F238E27FC236}">
                <a16:creationId xmlns:a16="http://schemas.microsoft.com/office/drawing/2014/main" id="{399B66FD-888C-1559-9784-8A070813F3E5}"/>
              </a:ext>
            </a:extLst>
          </p:cNvPr>
          <p:cNvPicPr>
            <a:picLocks noChangeAspect="1"/>
          </p:cNvPicPr>
          <p:nvPr/>
        </p:nvPicPr>
        <p:blipFill>
          <a:blip r:embed="rId3"/>
          <a:stretch>
            <a:fillRect/>
          </a:stretch>
        </p:blipFill>
        <p:spPr>
          <a:xfrm>
            <a:off x="3061933" y="3132540"/>
            <a:ext cx="6068134" cy="3588935"/>
          </a:xfrm>
          <a:prstGeom prst="rect">
            <a:avLst/>
          </a:prstGeom>
        </p:spPr>
      </p:pic>
    </p:spTree>
    <p:extLst>
      <p:ext uri="{BB962C8B-B14F-4D97-AF65-F5344CB8AC3E}">
        <p14:creationId xmlns:p14="http://schemas.microsoft.com/office/powerpoint/2010/main" val="704652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084C0-214F-E74B-DA5A-B40778A6010B}"/>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106FC99-6979-757A-B3EC-0930EE46E83E}"/>
              </a:ext>
            </a:extLst>
          </p:cNvPr>
          <p:cNvSpPr/>
          <p:nvPr/>
        </p:nvSpPr>
        <p:spPr>
          <a:xfrm>
            <a:off x="275501" y="6060361"/>
            <a:ext cx="11328239" cy="661114"/>
          </a:xfrm>
          <a:prstGeom prst="roundRect">
            <a:avLst/>
          </a:prstGeom>
          <a:solidFill>
            <a:srgbClr val="FFFCF3"/>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0161A487-E5E5-6842-31E0-A9F066589D68}"/>
              </a:ext>
            </a:extLst>
          </p:cNvPr>
          <p:cNvSpPr>
            <a:spLocks noGrp="1"/>
          </p:cNvSpPr>
          <p:nvPr>
            <p:ph type="sldNum" sz="quarter" idx="11"/>
          </p:nvPr>
        </p:nvSpPr>
        <p:spPr/>
        <p:txBody>
          <a:bodyPr/>
          <a:lstStyle/>
          <a:p>
            <a:fld id="{8811FCA1-5D36-47A4-BA30-E45609486B7A}" type="slidenum">
              <a:rPr lang="en-GB" smtClean="0"/>
              <a:pPr/>
              <a:t>12</a:t>
            </a:fld>
            <a:endParaRPr lang="en-GB"/>
          </a:p>
        </p:txBody>
      </p:sp>
      <p:sp>
        <p:nvSpPr>
          <p:cNvPr id="12" name="Title 1">
            <a:extLst>
              <a:ext uri="{FF2B5EF4-FFF2-40B4-BE49-F238E27FC236}">
                <a16:creationId xmlns:a16="http://schemas.microsoft.com/office/drawing/2014/main" id="{015AB7DE-E8BE-6634-5520-8C38CA43E3C6}"/>
              </a:ext>
            </a:extLst>
          </p:cNvPr>
          <p:cNvSpPr txBox="1">
            <a:spLocks/>
          </p:cNvSpPr>
          <p:nvPr/>
        </p:nvSpPr>
        <p:spPr>
          <a:xfrm>
            <a:off x="285135" y="245080"/>
            <a:ext cx="11439832" cy="404544"/>
          </a:xfrm>
          <a:prstGeom prst="rect">
            <a:avLst/>
          </a:prstGeom>
        </p:spPr>
        <p:txBody>
          <a:bodyPr vert="horz" lIns="0" tIns="0" rIns="0" bIns="0" rtlCol="0" anchor="t">
            <a:normAutofit fontScale="97500"/>
          </a:bodyPr>
          <a:lstStyle>
            <a:lvl1pPr algn="l" defTabSz="914400" rtl="0" eaLnBrk="1" latinLnBrk="0" hangingPunct="1">
              <a:lnSpc>
                <a:spcPct val="75000"/>
              </a:lnSpc>
              <a:spcBef>
                <a:spcPct val="0"/>
              </a:spcBef>
              <a:buNone/>
              <a:defRPr sz="5400" kern="1200" cap="all" baseline="0">
                <a:solidFill>
                  <a:schemeClr val="accent2"/>
                </a:solidFill>
                <a:latin typeface="+mj-lt"/>
                <a:ea typeface="+mj-ea"/>
                <a:cs typeface="+mj-cs"/>
              </a:defRPr>
            </a:lvl1pPr>
          </a:lstStyle>
          <a:p>
            <a:pPr algn="ctr"/>
            <a:r>
              <a:rPr lang="en-GB" sz="3200" b="1">
                <a:latin typeface="+mn-lt"/>
              </a:rPr>
              <a:t>AGE Pay Gap</a:t>
            </a:r>
          </a:p>
        </p:txBody>
      </p:sp>
      <p:sp>
        <p:nvSpPr>
          <p:cNvPr id="14" name="Content Placeholder 6">
            <a:extLst>
              <a:ext uri="{FF2B5EF4-FFF2-40B4-BE49-F238E27FC236}">
                <a16:creationId xmlns:a16="http://schemas.microsoft.com/office/drawing/2014/main" id="{D431059A-0E5C-D3EC-1CB3-E200FB6B89C0}"/>
              </a:ext>
            </a:extLst>
          </p:cNvPr>
          <p:cNvSpPr>
            <a:spLocks noGrp="1"/>
          </p:cNvSpPr>
          <p:nvPr>
            <p:ph idx="1"/>
          </p:nvPr>
        </p:nvSpPr>
        <p:spPr>
          <a:xfrm>
            <a:off x="360487" y="711214"/>
            <a:ext cx="5199066" cy="404544"/>
          </a:xfrm>
        </p:spPr>
        <p:txBody>
          <a:bodyPr vert="horz" lIns="0" tIns="0" rIns="0" bIns="0" rtlCol="0" anchor="t">
            <a:noAutofit/>
          </a:bodyPr>
          <a:lstStyle/>
          <a:p>
            <a:pPr marL="0" indent="0" algn="ctr">
              <a:lnSpc>
                <a:spcPct val="110000"/>
              </a:lnSpc>
              <a:spcAft>
                <a:spcPts val="1000"/>
              </a:spcAft>
              <a:buNone/>
            </a:pPr>
            <a:r>
              <a:rPr lang="en-GB" sz="1800" b="1">
                <a:solidFill>
                  <a:srgbClr val="B90A7D"/>
                </a:solidFill>
                <a:effectLst/>
                <a:latin typeface="Arial" panose="020B0604020202020204" pitchFamily="34" charset="0"/>
                <a:ea typeface="Times New Roman" panose="02020603050405020304" pitchFamily="18" charset="0"/>
                <a:cs typeface="Times New Roman" panose="02020603050405020304" pitchFamily="18" charset="0"/>
              </a:rPr>
              <a:t>Age Pay Quartiles</a:t>
            </a:r>
            <a:endParaRPr lang="en-GB" sz="1400">
              <a:cs typeface="Arial"/>
            </a:endParaRPr>
          </a:p>
        </p:txBody>
      </p:sp>
      <p:sp>
        <p:nvSpPr>
          <p:cNvPr id="3" name="TextBox 2">
            <a:extLst>
              <a:ext uri="{FF2B5EF4-FFF2-40B4-BE49-F238E27FC236}">
                <a16:creationId xmlns:a16="http://schemas.microsoft.com/office/drawing/2014/main" id="{F990BC78-8A96-68F7-4C61-5D8EDCD581DB}"/>
              </a:ext>
            </a:extLst>
          </p:cNvPr>
          <p:cNvSpPr txBox="1"/>
          <p:nvPr/>
        </p:nvSpPr>
        <p:spPr>
          <a:xfrm>
            <a:off x="275501" y="1037712"/>
            <a:ext cx="5274417" cy="830997"/>
          </a:xfrm>
          <a:prstGeom prst="rect">
            <a:avLst/>
          </a:prstGeom>
          <a:noFill/>
        </p:spPr>
        <p:txBody>
          <a:bodyPr wrap="square">
            <a:spAutoFit/>
          </a:bodyPr>
          <a:lstStyle/>
          <a:p>
            <a:pPr marL="285750" indent="-285750">
              <a:buFont typeface="Arial" panose="020B0604020202020204" pitchFamily="34" charset="0"/>
              <a:buChar char="•"/>
            </a:pPr>
            <a:r>
              <a:rPr lang="en-GB" sz="1200" dirty="0"/>
              <a:t>With an almost equal age split, it’s interesting to observe </a:t>
            </a:r>
            <a:r>
              <a:rPr lang="en-GB" sz="1200" b="1" dirty="0"/>
              <a:t>Over 40s represent the largest proportion of both the highest (Band D) and lowest earners (band A)</a:t>
            </a:r>
            <a:r>
              <a:rPr lang="en-GB" sz="1200" dirty="0"/>
              <a:t>. There’s </a:t>
            </a:r>
            <a:r>
              <a:rPr lang="en-GB" sz="1200" b="1" dirty="0"/>
              <a:t>a much higher proportion of 40 and Under in the middle pay bands (Bands B and C)</a:t>
            </a:r>
            <a:r>
              <a:rPr lang="en-GB" sz="1200" dirty="0"/>
              <a:t>.</a:t>
            </a:r>
          </a:p>
        </p:txBody>
      </p:sp>
      <p:sp>
        <p:nvSpPr>
          <p:cNvPr id="13" name="TextBox 12">
            <a:extLst>
              <a:ext uri="{FF2B5EF4-FFF2-40B4-BE49-F238E27FC236}">
                <a16:creationId xmlns:a16="http://schemas.microsoft.com/office/drawing/2014/main" id="{AB2A7620-0D3B-5349-EFE4-CE2FBB211DFF}"/>
              </a:ext>
            </a:extLst>
          </p:cNvPr>
          <p:cNvSpPr txBox="1"/>
          <p:nvPr/>
        </p:nvSpPr>
        <p:spPr>
          <a:xfrm>
            <a:off x="331298" y="6375404"/>
            <a:ext cx="11328239" cy="307777"/>
          </a:xfrm>
          <a:prstGeom prst="rect">
            <a:avLst/>
          </a:prstGeom>
          <a:noFill/>
        </p:spPr>
        <p:txBody>
          <a:bodyPr wrap="square">
            <a:spAutoFit/>
          </a:bodyPr>
          <a:lstStyle/>
          <a:p>
            <a:pPr marL="285750" indent="-285750">
              <a:buFont typeface="Arial" panose="020B0604020202020204" pitchFamily="34" charset="0"/>
              <a:buChar char="•"/>
            </a:pPr>
            <a:r>
              <a:rPr lang="en-GB" sz="1400"/>
              <a:t>50.9% of those who took on new positions, redeployments or received increased salary changes are 40 and Under, with 49.1% Over 40.</a:t>
            </a:r>
          </a:p>
        </p:txBody>
      </p:sp>
      <p:sp>
        <p:nvSpPr>
          <p:cNvPr id="6" name="Content Placeholder 6">
            <a:extLst>
              <a:ext uri="{FF2B5EF4-FFF2-40B4-BE49-F238E27FC236}">
                <a16:creationId xmlns:a16="http://schemas.microsoft.com/office/drawing/2014/main" id="{16E11985-E80D-163B-5ED3-2DBFC286D88A}"/>
              </a:ext>
            </a:extLst>
          </p:cNvPr>
          <p:cNvSpPr txBox="1">
            <a:spLocks/>
          </p:cNvSpPr>
          <p:nvPr/>
        </p:nvSpPr>
        <p:spPr>
          <a:xfrm>
            <a:off x="285135" y="6115224"/>
            <a:ext cx="11439832" cy="404544"/>
          </a:xfrm>
          <a:prstGeom prst="rect">
            <a:avLst/>
          </a:prstGeom>
        </p:spPr>
        <p:txBody>
          <a:bodyPr vert="horz" lIns="0" tIns="0" rIns="0" bIns="0" rtlCol="0" anchor="t">
            <a:noAutofit/>
          </a:bodyPr>
          <a:lstStyle>
            <a:lvl1pPr marL="228600" indent="-228600" algn="l" defTabSz="914400" rtl="0" eaLnBrk="1" latinLnBrk="0" hangingPunct="1">
              <a:lnSpc>
                <a:spcPct val="100000"/>
              </a:lnSpc>
              <a:spcBef>
                <a:spcPts val="1000"/>
              </a:spcBef>
              <a:buClrTx/>
              <a:buFont typeface="Wingdings" pitchFamily="2" charset="2"/>
              <a:buChar char="§"/>
              <a:defRPr sz="22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Aft>
                <a:spcPts val="1000"/>
              </a:spcAft>
              <a:buFont typeface="Wingdings" pitchFamily="2" charset="2"/>
              <a:buNone/>
            </a:pPr>
            <a:r>
              <a:rPr lang="en-GB" sz="1800" b="1">
                <a:solidFill>
                  <a:srgbClr val="B90A7D"/>
                </a:solidFill>
                <a:latin typeface="Arial" panose="020B0604020202020204" pitchFamily="34" charset="0"/>
                <a:ea typeface="Times New Roman" panose="02020603050405020304" pitchFamily="18" charset="0"/>
                <a:cs typeface="Times New Roman" panose="02020603050405020304" pitchFamily="18" charset="0"/>
              </a:rPr>
              <a:t>Age Further Analysis</a:t>
            </a:r>
            <a:endParaRPr lang="en-GB" sz="1400">
              <a:cs typeface="Arial"/>
            </a:endParaRPr>
          </a:p>
        </p:txBody>
      </p:sp>
      <p:sp>
        <p:nvSpPr>
          <p:cNvPr id="7" name="TextBox 6">
            <a:extLst>
              <a:ext uri="{FF2B5EF4-FFF2-40B4-BE49-F238E27FC236}">
                <a16:creationId xmlns:a16="http://schemas.microsoft.com/office/drawing/2014/main" id="{8C8F2E78-01E7-7701-FB56-18453839041E}"/>
              </a:ext>
            </a:extLst>
          </p:cNvPr>
          <p:cNvSpPr txBox="1"/>
          <p:nvPr/>
        </p:nvSpPr>
        <p:spPr>
          <a:xfrm>
            <a:off x="724685" y="5522853"/>
            <a:ext cx="4386834" cy="200055"/>
          </a:xfrm>
          <a:prstGeom prst="rect">
            <a:avLst/>
          </a:prstGeom>
          <a:noFill/>
        </p:spPr>
        <p:txBody>
          <a:bodyPr wrap="square">
            <a:spAutoFit/>
          </a:bodyPr>
          <a:lstStyle/>
          <a:p>
            <a:pPr algn="ctr"/>
            <a:r>
              <a:rPr lang="en-GB" sz="700"/>
              <a:t>(Band A = lowest pay quartile; Band D = highest pay quartile)</a:t>
            </a:r>
          </a:p>
        </p:txBody>
      </p:sp>
      <p:sp>
        <p:nvSpPr>
          <p:cNvPr id="8" name="Content Placeholder 6">
            <a:extLst>
              <a:ext uri="{FF2B5EF4-FFF2-40B4-BE49-F238E27FC236}">
                <a16:creationId xmlns:a16="http://schemas.microsoft.com/office/drawing/2014/main" id="{83635261-87CE-BF4B-2D79-A2A0ABCDC453}"/>
              </a:ext>
            </a:extLst>
          </p:cNvPr>
          <p:cNvSpPr txBox="1">
            <a:spLocks/>
          </p:cNvSpPr>
          <p:nvPr/>
        </p:nvSpPr>
        <p:spPr>
          <a:xfrm>
            <a:off x="6707801" y="711214"/>
            <a:ext cx="5199066" cy="404544"/>
          </a:xfrm>
          <a:prstGeom prst="rect">
            <a:avLst/>
          </a:prstGeom>
        </p:spPr>
        <p:txBody>
          <a:bodyPr vert="horz" lIns="0" tIns="0" rIns="0" bIns="0" rtlCol="0" anchor="t">
            <a:noAutofit/>
          </a:bodyPr>
          <a:lstStyle>
            <a:lvl1pPr marL="228600" indent="-228600" algn="l" defTabSz="914400" rtl="0" eaLnBrk="1" latinLnBrk="0" hangingPunct="1">
              <a:lnSpc>
                <a:spcPct val="100000"/>
              </a:lnSpc>
              <a:spcBef>
                <a:spcPts val="1000"/>
              </a:spcBef>
              <a:buClrTx/>
              <a:buFont typeface="Wingdings" pitchFamily="2" charset="2"/>
              <a:buChar char="§"/>
              <a:defRPr sz="22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Aft>
                <a:spcPts val="1000"/>
              </a:spcAft>
              <a:buFont typeface="Wingdings" pitchFamily="2" charset="2"/>
              <a:buNone/>
            </a:pPr>
            <a:r>
              <a:rPr lang="en-GB" sz="1800" b="1">
                <a:solidFill>
                  <a:srgbClr val="B90A7D"/>
                </a:solidFill>
                <a:latin typeface="Arial" panose="020B0604020202020204" pitchFamily="34" charset="0"/>
                <a:ea typeface="Times New Roman" panose="02020603050405020304" pitchFamily="18" charset="0"/>
                <a:cs typeface="Times New Roman" panose="02020603050405020304" pitchFamily="18" charset="0"/>
              </a:rPr>
              <a:t>Age and Gender Pay Quartiles</a:t>
            </a:r>
            <a:endParaRPr lang="en-GB" sz="1400">
              <a:cs typeface="Arial"/>
            </a:endParaRPr>
          </a:p>
        </p:txBody>
      </p:sp>
      <p:sp>
        <p:nvSpPr>
          <p:cNvPr id="9" name="TextBox 8">
            <a:extLst>
              <a:ext uri="{FF2B5EF4-FFF2-40B4-BE49-F238E27FC236}">
                <a16:creationId xmlns:a16="http://schemas.microsoft.com/office/drawing/2014/main" id="{A14639F6-1AFC-58C2-69ED-B5855C253095}"/>
              </a:ext>
            </a:extLst>
          </p:cNvPr>
          <p:cNvSpPr txBox="1"/>
          <p:nvPr/>
        </p:nvSpPr>
        <p:spPr>
          <a:xfrm>
            <a:off x="6632449" y="995923"/>
            <a:ext cx="5274417" cy="1569660"/>
          </a:xfrm>
          <a:prstGeom prst="rect">
            <a:avLst/>
          </a:prstGeom>
          <a:noFill/>
        </p:spPr>
        <p:txBody>
          <a:bodyPr wrap="square">
            <a:spAutoFit/>
          </a:bodyPr>
          <a:lstStyle/>
          <a:p>
            <a:pPr marL="285750" indent="-285750">
              <a:buFont typeface="Arial" panose="020B0604020202020204" pitchFamily="34" charset="0"/>
              <a:buChar char="•"/>
            </a:pPr>
            <a:r>
              <a:rPr lang="en-GB" sz="1200"/>
              <a:t>We see a slight divergence when comparing Age to Gender. 54% of Females are Over 40, but 56% of Males are 40 and Under.</a:t>
            </a:r>
          </a:p>
          <a:p>
            <a:pPr marL="285750" indent="-285750">
              <a:buFont typeface="Arial" panose="020B0604020202020204" pitchFamily="34" charset="0"/>
              <a:buChar char="•"/>
            </a:pPr>
            <a:r>
              <a:rPr lang="en-GB" sz="1200" b="1"/>
              <a:t>The highest proportion of Females Over 40 are in lower paid positions </a:t>
            </a:r>
            <a:r>
              <a:rPr lang="en-GB" sz="1200"/>
              <a:t>(59% of Band A). </a:t>
            </a:r>
            <a:r>
              <a:rPr lang="en-GB" sz="1200" b="1"/>
              <a:t>However, they are proportionately the largest in higher paid positions </a:t>
            </a:r>
            <a:r>
              <a:rPr lang="en-GB" sz="1200"/>
              <a:t>(49% of Band D). </a:t>
            </a:r>
          </a:p>
          <a:p>
            <a:pPr marL="285750" indent="-285750">
              <a:buFont typeface="Arial" panose="020B0604020202020204" pitchFamily="34" charset="0"/>
              <a:buChar char="•"/>
            </a:pPr>
            <a:r>
              <a:rPr lang="en-GB" sz="1200" b="1"/>
              <a:t>Males Over 40 </a:t>
            </a:r>
            <a:r>
              <a:rPr lang="en-GB" sz="1200"/>
              <a:t>have their highest representation in higher paid positions (12% of Band D). The largest proportion of males 40 and Under are in the mid to lower paid positions (15% are in Band B).</a:t>
            </a:r>
          </a:p>
        </p:txBody>
      </p:sp>
      <p:sp>
        <p:nvSpPr>
          <p:cNvPr id="11" name="TextBox 10">
            <a:extLst>
              <a:ext uri="{FF2B5EF4-FFF2-40B4-BE49-F238E27FC236}">
                <a16:creationId xmlns:a16="http://schemas.microsoft.com/office/drawing/2014/main" id="{6CBCA989-B6B8-19E0-6479-3C1150672093}"/>
              </a:ext>
            </a:extLst>
          </p:cNvPr>
          <p:cNvSpPr txBox="1"/>
          <p:nvPr/>
        </p:nvSpPr>
        <p:spPr>
          <a:xfrm>
            <a:off x="7080481" y="5551566"/>
            <a:ext cx="4386834" cy="200055"/>
          </a:xfrm>
          <a:prstGeom prst="rect">
            <a:avLst/>
          </a:prstGeom>
          <a:noFill/>
        </p:spPr>
        <p:txBody>
          <a:bodyPr wrap="square">
            <a:spAutoFit/>
          </a:bodyPr>
          <a:lstStyle/>
          <a:p>
            <a:pPr algn="ctr"/>
            <a:r>
              <a:rPr lang="en-GB" sz="700"/>
              <a:t>(Band A = lowest pay quartile; Band D = highest pay quartile)</a:t>
            </a:r>
          </a:p>
        </p:txBody>
      </p:sp>
      <p:pic>
        <p:nvPicPr>
          <p:cNvPr id="15" name="Picture 14">
            <a:extLst>
              <a:ext uri="{FF2B5EF4-FFF2-40B4-BE49-F238E27FC236}">
                <a16:creationId xmlns:a16="http://schemas.microsoft.com/office/drawing/2014/main" id="{3B2F9351-001B-876B-458F-FD74254EA7EF}"/>
              </a:ext>
            </a:extLst>
          </p:cNvPr>
          <p:cNvPicPr>
            <a:picLocks noChangeAspect="1"/>
          </p:cNvPicPr>
          <p:nvPr/>
        </p:nvPicPr>
        <p:blipFill>
          <a:blip r:embed="rId3"/>
          <a:stretch>
            <a:fillRect/>
          </a:stretch>
        </p:blipFill>
        <p:spPr>
          <a:xfrm>
            <a:off x="312433" y="2702079"/>
            <a:ext cx="5627187" cy="2746833"/>
          </a:xfrm>
          <a:prstGeom prst="rect">
            <a:avLst/>
          </a:prstGeom>
        </p:spPr>
      </p:pic>
      <p:pic>
        <p:nvPicPr>
          <p:cNvPr id="16" name="Picture 15">
            <a:extLst>
              <a:ext uri="{FF2B5EF4-FFF2-40B4-BE49-F238E27FC236}">
                <a16:creationId xmlns:a16="http://schemas.microsoft.com/office/drawing/2014/main" id="{528F1B40-90A0-A12D-5246-9CEEA090AC41}"/>
              </a:ext>
            </a:extLst>
          </p:cNvPr>
          <p:cNvPicPr>
            <a:picLocks noChangeAspect="1"/>
          </p:cNvPicPr>
          <p:nvPr/>
        </p:nvPicPr>
        <p:blipFill>
          <a:blip r:embed="rId4"/>
          <a:stretch>
            <a:fillRect/>
          </a:stretch>
        </p:blipFill>
        <p:spPr>
          <a:xfrm>
            <a:off x="6349042" y="2700880"/>
            <a:ext cx="5664119" cy="2746833"/>
          </a:xfrm>
          <a:prstGeom prst="rect">
            <a:avLst/>
          </a:prstGeom>
        </p:spPr>
      </p:pic>
    </p:spTree>
    <p:extLst>
      <p:ext uri="{BB962C8B-B14F-4D97-AF65-F5344CB8AC3E}">
        <p14:creationId xmlns:p14="http://schemas.microsoft.com/office/powerpoint/2010/main" val="2845229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74B92-6D3E-6E89-D02B-CD48E33F011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BE4FFC-51B8-645B-6513-66C3E66CF834}"/>
              </a:ext>
            </a:extLst>
          </p:cNvPr>
          <p:cNvSpPr>
            <a:spLocks noGrp="1"/>
          </p:cNvSpPr>
          <p:nvPr>
            <p:ph type="sldNum" sz="quarter" idx="11"/>
          </p:nvPr>
        </p:nvSpPr>
        <p:spPr/>
        <p:txBody>
          <a:bodyPr/>
          <a:lstStyle/>
          <a:p>
            <a:fld id="{8811FCA1-5D36-47A4-BA30-E45609486B7A}" type="slidenum">
              <a:rPr lang="en-GB" smtClean="0"/>
              <a:pPr/>
              <a:t>13</a:t>
            </a:fld>
            <a:endParaRPr lang="en-GB"/>
          </a:p>
        </p:txBody>
      </p:sp>
      <p:sp>
        <p:nvSpPr>
          <p:cNvPr id="12" name="Title 1">
            <a:extLst>
              <a:ext uri="{FF2B5EF4-FFF2-40B4-BE49-F238E27FC236}">
                <a16:creationId xmlns:a16="http://schemas.microsoft.com/office/drawing/2014/main" id="{BDAEFF0E-CF89-D8D4-AE11-96B25EB37CE1}"/>
              </a:ext>
            </a:extLst>
          </p:cNvPr>
          <p:cNvSpPr txBox="1">
            <a:spLocks/>
          </p:cNvSpPr>
          <p:nvPr/>
        </p:nvSpPr>
        <p:spPr>
          <a:xfrm>
            <a:off x="285135" y="346252"/>
            <a:ext cx="11439832" cy="690225"/>
          </a:xfrm>
          <a:prstGeom prst="rect">
            <a:avLst/>
          </a:prstGeom>
        </p:spPr>
        <p:txBody>
          <a:bodyPr vert="horz" lIns="0" tIns="0" rIns="0" bIns="0" rtlCol="0" anchor="t">
            <a:normAutofit fontScale="97500"/>
          </a:bodyPr>
          <a:lstStyle>
            <a:lvl1pPr algn="l" defTabSz="914400" rtl="0" eaLnBrk="1" latinLnBrk="0" hangingPunct="1">
              <a:lnSpc>
                <a:spcPct val="75000"/>
              </a:lnSpc>
              <a:spcBef>
                <a:spcPct val="0"/>
              </a:spcBef>
              <a:buNone/>
              <a:defRPr sz="5400" kern="1200" cap="all" baseline="0">
                <a:solidFill>
                  <a:schemeClr val="accent2"/>
                </a:solidFill>
                <a:latin typeface="+mj-lt"/>
                <a:ea typeface="+mj-ea"/>
                <a:cs typeface="+mj-cs"/>
              </a:defRPr>
            </a:lvl1pPr>
          </a:lstStyle>
          <a:p>
            <a:pPr algn="ctr"/>
            <a:r>
              <a:rPr lang="en-GB" sz="3200" b="1">
                <a:latin typeface="+mn-lt"/>
              </a:rPr>
              <a:t>FAITH AND BELIEF Pay Gap</a:t>
            </a:r>
          </a:p>
        </p:txBody>
      </p:sp>
      <p:sp>
        <p:nvSpPr>
          <p:cNvPr id="14" name="Content Placeholder 6">
            <a:extLst>
              <a:ext uri="{FF2B5EF4-FFF2-40B4-BE49-F238E27FC236}">
                <a16:creationId xmlns:a16="http://schemas.microsoft.com/office/drawing/2014/main" id="{5E59F2C6-FF00-B0C3-9EDB-ABDB3C5FD3D8}"/>
              </a:ext>
            </a:extLst>
          </p:cNvPr>
          <p:cNvSpPr>
            <a:spLocks noGrp="1"/>
          </p:cNvSpPr>
          <p:nvPr>
            <p:ph idx="1"/>
          </p:nvPr>
        </p:nvSpPr>
        <p:spPr>
          <a:xfrm>
            <a:off x="432516" y="1916010"/>
            <a:ext cx="11326968" cy="404544"/>
          </a:xfrm>
        </p:spPr>
        <p:txBody>
          <a:bodyPr vert="horz" lIns="0" tIns="0" rIns="0" bIns="0" rtlCol="0" anchor="t">
            <a:noAutofit/>
          </a:bodyPr>
          <a:lstStyle/>
          <a:p>
            <a:pPr marL="0" indent="0" algn="ctr">
              <a:lnSpc>
                <a:spcPct val="110000"/>
              </a:lnSpc>
              <a:spcAft>
                <a:spcPts val="1000"/>
              </a:spcAft>
              <a:buNone/>
            </a:pPr>
            <a:r>
              <a:rPr lang="en-GB" sz="1800" b="1" dirty="0">
                <a:solidFill>
                  <a:srgbClr val="B90A7D"/>
                </a:solidFill>
                <a:latin typeface="Arial" panose="020B0604020202020204" pitchFamily="34" charset="0"/>
                <a:ea typeface="Times New Roman" panose="02020603050405020304" pitchFamily="18" charset="0"/>
                <a:cs typeface="Times New Roman" panose="02020603050405020304" pitchFamily="18" charset="0"/>
              </a:rPr>
              <a:t>Faith and Belief </a:t>
            </a:r>
            <a:r>
              <a:rPr lang="en-GB" sz="1800" b="1" dirty="0">
                <a:solidFill>
                  <a:srgbClr val="B90A7D"/>
                </a:solidFill>
                <a:effectLst/>
                <a:latin typeface="Arial" panose="020B0604020202020204" pitchFamily="34" charset="0"/>
                <a:ea typeface="Times New Roman" panose="02020603050405020304" pitchFamily="18" charset="0"/>
                <a:cs typeface="Times New Roman" panose="02020603050405020304" pitchFamily="18" charset="0"/>
              </a:rPr>
              <a:t>Median and Mean earnings</a:t>
            </a:r>
            <a:endParaRPr lang="en-GB" sz="1400" dirty="0">
              <a:cs typeface="Arial"/>
            </a:endParaRPr>
          </a:p>
          <a:p>
            <a:pPr marL="0" indent="0">
              <a:buNone/>
            </a:pPr>
            <a:endParaRPr lang="en-GB" sz="1400" dirty="0">
              <a:cs typeface="Arial"/>
            </a:endParaRPr>
          </a:p>
          <a:p>
            <a:pPr marL="0" indent="0">
              <a:buNone/>
            </a:pPr>
            <a:endParaRPr lang="en-GB" sz="1400" dirty="0">
              <a:cs typeface="Arial"/>
            </a:endParaRPr>
          </a:p>
        </p:txBody>
      </p:sp>
      <p:sp>
        <p:nvSpPr>
          <p:cNvPr id="15" name="Content Placeholder 6">
            <a:extLst>
              <a:ext uri="{FF2B5EF4-FFF2-40B4-BE49-F238E27FC236}">
                <a16:creationId xmlns:a16="http://schemas.microsoft.com/office/drawing/2014/main" id="{30AAA83D-02A8-8876-BD6E-EA55F235882C}"/>
              </a:ext>
            </a:extLst>
          </p:cNvPr>
          <p:cNvSpPr txBox="1">
            <a:spLocks/>
          </p:cNvSpPr>
          <p:nvPr/>
        </p:nvSpPr>
        <p:spPr>
          <a:xfrm>
            <a:off x="285135" y="803606"/>
            <a:ext cx="11597118" cy="725624"/>
          </a:xfrm>
          <a:prstGeom prst="rect">
            <a:avLst/>
          </a:prstGeom>
        </p:spPr>
        <p:txBody>
          <a:bodyPr vert="horz" lIns="0" tIns="0" rIns="0" bIns="0" rtlCol="0" anchor="t">
            <a:normAutofit fontScale="92500" lnSpcReduction="10000"/>
          </a:bodyPr>
          <a:lstStyle>
            <a:lvl1pPr marL="228600" indent="-228600" algn="l" defTabSz="914400" rtl="0" eaLnBrk="1" latinLnBrk="0" hangingPunct="1">
              <a:lnSpc>
                <a:spcPct val="100000"/>
              </a:lnSpc>
              <a:spcBef>
                <a:spcPts val="1000"/>
              </a:spcBef>
              <a:buClrTx/>
              <a:buFont typeface="Wingdings" pitchFamily="2" charset="2"/>
              <a:buChar char="§"/>
              <a:defRPr sz="22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buFont typeface="Arial" panose="020B0604020202020204" pitchFamily="34" charset="0"/>
              <a:buChar char="•"/>
            </a:pPr>
            <a:r>
              <a:rPr lang="en-GB" sz="1400">
                <a:effectLst/>
                <a:latin typeface="Arial" panose="020B0604020202020204" pitchFamily="34" charset="0"/>
                <a:ea typeface="Times New Roman" panose="02020603050405020304" pitchFamily="18" charset="0"/>
                <a:cs typeface="Arial" panose="020B0604020202020204" pitchFamily="34" charset="0"/>
              </a:rPr>
              <a:t>Our data shows that 41% of employees are Non-religious, 5% follow a Non-Christian Faith/Belief, 17% Preferred Not to Say and 37% are Christian. </a:t>
            </a:r>
          </a:p>
          <a:p>
            <a:pPr algn="ctr">
              <a:lnSpc>
                <a:spcPct val="110000"/>
              </a:lnSpc>
              <a:buFont typeface="Arial" panose="020B0604020202020204" pitchFamily="34" charset="0"/>
              <a:buChar char="•"/>
            </a:pPr>
            <a:r>
              <a:rPr lang="en-GB" sz="1400">
                <a:effectLst/>
                <a:latin typeface="Arial" panose="020B0604020202020204" pitchFamily="34" charset="0"/>
                <a:ea typeface="Times New Roman" panose="02020603050405020304" pitchFamily="18" charset="0"/>
                <a:cs typeface="Arial" panose="020B0604020202020204" pitchFamily="34" charset="0"/>
              </a:rPr>
              <a:t>This looks at the Pay Gap between those who declare they’re Non-Christian or Non-Religious compared to those who declare a Christian religion. We use this comparison because it aligns with Census 2021 data which identified Christian as the majority religion in England and Wales. </a:t>
            </a:r>
            <a:endParaRPr lang="en-GB" sz="1400" i="1">
              <a:cs typeface="Arial"/>
            </a:endParaRPr>
          </a:p>
        </p:txBody>
      </p:sp>
      <p:sp>
        <p:nvSpPr>
          <p:cNvPr id="17" name="TextBox 16">
            <a:extLst>
              <a:ext uri="{FF2B5EF4-FFF2-40B4-BE49-F238E27FC236}">
                <a16:creationId xmlns:a16="http://schemas.microsoft.com/office/drawing/2014/main" id="{7F9571E1-F932-5027-B235-73A7285E3C53}"/>
              </a:ext>
            </a:extLst>
          </p:cNvPr>
          <p:cNvSpPr txBox="1"/>
          <p:nvPr/>
        </p:nvSpPr>
        <p:spPr>
          <a:xfrm>
            <a:off x="269172" y="2320554"/>
            <a:ext cx="11613081" cy="1015663"/>
          </a:xfrm>
          <a:prstGeom prst="rect">
            <a:avLst/>
          </a:prstGeom>
          <a:noFill/>
        </p:spPr>
        <p:txBody>
          <a:bodyPr wrap="square">
            <a:spAutoFit/>
          </a:bodyPr>
          <a:lstStyle/>
          <a:p>
            <a:pPr marL="285750" indent="-285750">
              <a:buFont typeface="Arial" panose="020B0604020202020204" pitchFamily="34" charset="0"/>
              <a:buChar char="•"/>
            </a:pPr>
            <a:r>
              <a:rPr lang="en-GB" sz="1200" dirty="0"/>
              <a:t>In the chart below a negative figure shows </a:t>
            </a:r>
            <a:r>
              <a:rPr lang="en-GB" sz="1200" i="1" dirty="0"/>
              <a:t>an inverse pay gap</a:t>
            </a:r>
            <a:r>
              <a:rPr lang="en-GB" sz="1200" dirty="0"/>
              <a:t>, which means it favours Non-religious or Non-Christian, as they earn more than Christians.</a:t>
            </a:r>
          </a:p>
          <a:p>
            <a:pPr marL="285750" indent="-285750">
              <a:buFont typeface="Arial" panose="020B0604020202020204" pitchFamily="34" charset="0"/>
              <a:buChar char="•"/>
            </a:pPr>
            <a:r>
              <a:rPr lang="en-GB" sz="1200" b="1" dirty="0"/>
              <a:t>We see a tightening in the Non-religious pay gap, where at the Mean, the group now earn 0.4% more than Christians </a:t>
            </a:r>
            <a:r>
              <a:rPr lang="en-GB" sz="1200" dirty="0"/>
              <a:t>(previously 1.7% more in April 2023). Also </a:t>
            </a:r>
            <a:r>
              <a:rPr lang="en-GB" sz="1200" b="1" dirty="0"/>
              <a:t>at the Mean</a:t>
            </a:r>
            <a:r>
              <a:rPr lang="en-GB" sz="1200" dirty="0"/>
              <a:t>, </a:t>
            </a:r>
            <a:r>
              <a:rPr lang="en-GB" sz="1200" b="1" dirty="0"/>
              <a:t>Non-Christians earn 3.6% more than Christians </a:t>
            </a:r>
            <a:r>
              <a:rPr lang="en-GB" sz="1200" dirty="0"/>
              <a:t>(previously 0.4% less in April 2023). </a:t>
            </a:r>
          </a:p>
          <a:p>
            <a:pPr marL="285750" indent="-285750">
              <a:buFont typeface="Arial" panose="020B0604020202020204" pitchFamily="34" charset="0"/>
              <a:buChar char="•"/>
            </a:pPr>
            <a:r>
              <a:rPr lang="en-GB" sz="1200" dirty="0"/>
              <a:t>The </a:t>
            </a:r>
            <a:r>
              <a:rPr lang="en-GB" sz="1200" b="1" dirty="0"/>
              <a:t>Median shows a change for Non-religious employees who earn 0.6% more than Christians</a:t>
            </a:r>
            <a:r>
              <a:rPr lang="en-GB" sz="1200" dirty="0"/>
              <a:t>. Also at the Median, </a:t>
            </a:r>
            <a:r>
              <a:rPr lang="en-GB" sz="1200" b="1" dirty="0"/>
              <a:t>Non-Christians earn 5.4% more than Christians</a:t>
            </a:r>
            <a:r>
              <a:rPr lang="en-GB" sz="1200" dirty="0"/>
              <a:t>.</a:t>
            </a:r>
          </a:p>
        </p:txBody>
      </p:sp>
      <p:pic>
        <p:nvPicPr>
          <p:cNvPr id="5" name="Picture 4">
            <a:extLst>
              <a:ext uri="{FF2B5EF4-FFF2-40B4-BE49-F238E27FC236}">
                <a16:creationId xmlns:a16="http://schemas.microsoft.com/office/drawing/2014/main" id="{652110C7-B9D3-A90A-D4AF-0A1F02151FBC}"/>
              </a:ext>
            </a:extLst>
          </p:cNvPr>
          <p:cNvPicPr>
            <a:picLocks noChangeAspect="1"/>
          </p:cNvPicPr>
          <p:nvPr/>
        </p:nvPicPr>
        <p:blipFill>
          <a:blip r:embed="rId3"/>
          <a:stretch>
            <a:fillRect/>
          </a:stretch>
        </p:blipFill>
        <p:spPr>
          <a:xfrm>
            <a:off x="6307427" y="3367298"/>
            <a:ext cx="5318580" cy="3257743"/>
          </a:xfrm>
          <a:prstGeom prst="rect">
            <a:avLst/>
          </a:prstGeom>
        </p:spPr>
      </p:pic>
      <p:pic>
        <p:nvPicPr>
          <p:cNvPr id="7" name="Picture 6">
            <a:extLst>
              <a:ext uri="{FF2B5EF4-FFF2-40B4-BE49-F238E27FC236}">
                <a16:creationId xmlns:a16="http://schemas.microsoft.com/office/drawing/2014/main" id="{6CAA7886-2770-9D8E-A178-567199A5BB69}"/>
              </a:ext>
            </a:extLst>
          </p:cNvPr>
          <p:cNvPicPr>
            <a:picLocks noChangeAspect="1"/>
          </p:cNvPicPr>
          <p:nvPr/>
        </p:nvPicPr>
        <p:blipFill>
          <a:blip r:embed="rId4"/>
          <a:stretch>
            <a:fillRect/>
          </a:stretch>
        </p:blipFill>
        <p:spPr>
          <a:xfrm>
            <a:off x="589069" y="3403591"/>
            <a:ext cx="5398462" cy="3221450"/>
          </a:xfrm>
          <a:prstGeom prst="rect">
            <a:avLst/>
          </a:prstGeom>
        </p:spPr>
      </p:pic>
    </p:spTree>
    <p:extLst>
      <p:ext uri="{BB962C8B-B14F-4D97-AF65-F5344CB8AC3E}">
        <p14:creationId xmlns:p14="http://schemas.microsoft.com/office/powerpoint/2010/main" val="3862127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70FC7-9FFC-5D31-FD73-CB3BD3F6347E}"/>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884E34E-922E-C0DC-1626-A7D75C8BF99C}"/>
              </a:ext>
            </a:extLst>
          </p:cNvPr>
          <p:cNvSpPr/>
          <p:nvPr/>
        </p:nvSpPr>
        <p:spPr>
          <a:xfrm>
            <a:off x="241303" y="5631609"/>
            <a:ext cx="11439832" cy="988648"/>
          </a:xfrm>
          <a:prstGeom prst="roundRect">
            <a:avLst/>
          </a:prstGeom>
          <a:solidFill>
            <a:srgbClr val="FFFCF3"/>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10E692AA-9A70-5886-CA05-4F8F3368ADF8}"/>
              </a:ext>
            </a:extLst>
          </p:cNvPr>
          <p:cNvSpPr>
            <a:spLocks noGrp="1"/>
          </p:cNvSpPr>
          <p:nvPr>
            <p:ph type="sldNum" sz="quarter" idx="11"/>
          </p:nvPr>
        </p:nvSpPr>
        <p:spPr/>
        <p:txBody>
          <a:bodyPr/>
          <a:lstStyle/>
          <a:p>
            <a:fld id="{8811FCA1-5D36-47A4-BA30-E45609486B7A}" type="slidenum">
              <a:rPr lang="en-GB" smtClean="0"/>
              <a:pPr/>
              <a:t>14</a:t>
            </a:fld>
            <a:endParaRPr lang="en-GB"/>
          </a:p>
        </p:txBody>
      </p:sp>
      <p:sp>
        <p:nvSpPr>
          <p:cNvPr id="12" name="Title 1">
            <a:extLst>
              <a:ext uri="{FF2B5EF4-FFF2-40B4-BE49-F238E27FC236}">
                <a16:creationId xmlns:a16="http://schemas.microsoft.com/office/drawing/2014/main" id="{B280F5C7-C882-71EA-0B1F-A17840AD9A08}"/>
              </a:ext>
            </a:extLst>
          </p:cNvPr>
          <p:cNvSpPr txBox="1">
            <a:spLocks/>
          </p:cNvSpPr>
          <p:nvPr/>
        </p:nvSpPr>
        <p:spPr>
          <a:xfrm>
            <a:off x="285135" y="346252"/>
            <a:ext cx="11439832" cy="690225"/>
          </a:xfrm>
          <a:prstGeom prst="rect">
            <a:avLst/>
          </a:prstGeom>
        </p:spPr>
        <p:txBody>
          <a:bodyPr vert="horz" lIns="0" tIns="0" rIns="0" bIns="0" rtlCol="0" anchor="t">
            <a:normAutofit fontScale="97500"/>
          </a:bodyPr>
          <a:lstStyle>
            <a:lvl1pPr algn="l" defTabSz="914400" rtl="0" eaLnBrk="1" latinLnBrk="0" hangingPunct="1">
              <a:lnSpc>
                <a:spcPct val="75000"/>
              </a:lnSpc>
              <a:spcBef>
                <a:spcPct val="0"/>
              </a:spcBef>
              <a:buNone/>
              <a:defRPr sz="5400" kern="1200" cap="all" baseline="0">
                <a:solidFill>
                  <a:schemeClr val="accent2"/>
                </a:solidFill>
                <a:latin typeface="+mj-lt"/>
                <a:ea typeface="+mj-ea"/>
                <a:cs typeface="+mj-cs"/>
              </a:defRPr>
            </a:lvl1pPr>
          </a:lstStyle>
          <a:p>
            <a:pPr algn="ctr"/>
            <a:r>
              <a:rPr lang="en-GB" sz="3200" b="1">
                <a:latin typeface="+mn-lt"/>
              </a:rPr>
              <a:t>FAITH AND BELIEF Pay Gap</a:t>
            </a:r>
          </a:p>
        </p:txBody>
      </p:sp>
      <p:sp>
        <p:nvSpPr>
          <p:cNvPr id="14" name="Content Placeholder 6">
            <a:extLst>
              <a:ext uri="{FF2B5EF4-FFF2-40B4-BE49-F238E27FC236}">
                <a16:creationId xmlns:a16="http://schemas.microsoft.com/office/drawing/2014/main" id="{E5FB386A-AB05-6420-856A-301A1A5F6EBE}"/>
              </a:ext>
            </a:extLst>
          </p:cNvPr>
          <p:cNvSpPr>
            <a:spLocks noGrp="1"/>
          </p:cNvSpPr>
          <p:nvPr>
            <p:ph idx="1"/>
          </p:nvPr>
        </p:nvSpPr>
        <p:spPr>
          <a:xfrm>
            <a:off x="360486" y="809087"/>
            <a:ext cx="11326967" cy="404544"/>
          </a:xfrm>
        </p:spPr>
        <p:txBody>
          <a:bodyPr vert="horz" lIns="0" tIns="0" rIns="0" bIns="0" rtlCol="0" anchor="t">
            <a:noAutofit/>
          </a:bodyPr>
          <a:lstStyle/>
          <a:p>
            <a:pPr marL="0" indent="0">
              <a:lnSpc>
                <a:spcPct val="110000"/>
              </a:lnSpc>
              <a:spcAft>
                <a:spcPts val="1000"/>
              </a:spcAft>
              <a:buNone/>
            </a:pPr>
            <a:r>
              <a:rPr lang="en-GB" sz="1800" b="1">
                <a:solidFill>
                  <a:srgbClr val="B90A7D"/>
                </a:solidFill>
                <a:effectLst/>
                <a:latin typeface="Arial" panose="020B0604020202020204" pitchFamily="34" charset="0"/>
                <a:ea typeface="Times New Roman" panose="02020603050405020304" pitchFamily="18" charset="0"/>
                <a:cs typeface="Times New Roman" panose="02020603050405020304" pitchFamily="18" charset="0"/>
              </a:rPr>
              <a:t>Faith and Belief Pay Quartiles</a:t>
            </a:r>
            <a:endParaRPr lang="en-GB" sz="1400">
              <a:cs typeface="Arial"/>
            </a:endParaRPr>
          </a:p>
        </p:txBody>
      </p:sp>
      <p:sp>
        <p:nvSpPr>
          <p:cNvPr id="3" name="TextBox 2">
            <a:extLst>
              <a:ext uri="{FF2B5EF4-FFF2-40B4-BE49-F238E27FC236}">
                <a16:creationId xmlns:a16="http://schemas.microsoft.com/office/drawing/2014/main" id="{E47B50E9-4E99-66C9-7B1C-4147C30C7F5D}"/>
              </a:ext>
            </a:extLst>
          </p:cNvPr>
          <p:cNvSpPr txBox="1"/>
          <p:nvPr/>
        </p:nvSpPr>
        <p:spPr>
          <a:xfrm>
            <a:off x="285135" y="1093796"/>
            <a:ext cx="11396000" cy="307777"/>
          </a:xfrm>
          <a:prstGeom prst="rect">
            <a:avLst/>
          </a:prstGeom>
          <a:noFill/>
        </p:spPr>
        <p:txBody>
          <a:bodyPr wrap="square">
            <a:spAutoFit/>
          </a:bodyPr>
          <a:lstStyle/>
          <a:p>
            <a:pPr marL="285750" indent="-285750">
              <a:buFont typeface="Arial" panose="020B0604020202020204" pitchFamily="34" charset="0"/>
              <a:buChar char="•"/>
            </a:pPr>
            <a:r>
              <a:rPr lang="en-GB" sz="1400" b="1"/>
              <a:t>The balance of Faiths and Beliefs across pay quartiles is reasonably consistent. </a:t>
            </a:r>
            <a:endParaRPr lang="en-GB" sz="1400"/>
          </a:p>
        </p:txBody>
      </p:sp>
      <p:sp>
        <p:nvSpPr>
          <p:cNvPr id="13" name="TextBox 12">
            <a:extLst>
              <a:ext uri="{FF2B5EF4-FFF2-40B4-BE49-F238E27FC236}">
                <a16:creationId xmlns:a16="http://schemas.microsoft.com/office/drawing/2014/main" id="{A8EDCDE6-53DF-FD61-F4C8-0FDF4A588ED5}"/>
              </a:ext>
            </a:extLst>
          </p:cNvPr>
          <p:cNvSpPr txBox="1"/>
          <p:nvPr/>
        </p:nvSpPr>
        <p:spPr>
          <a:xfrm>
            <a:off x="510865" y="6003300"/>
            <a:ext cx="11326967" cy="523220"/>
          </a:xfrm>
          <a:prstGeom prst="rect">
            <a:avLst/>
          </a:prstGeom>
          <a:noFill/>
        </p:spPr>
        <p:txBody>
          <a:bodyPr wrap="square">
            <a:spAutoFit/>
          </a:bodyPr>
          <a:lstStyle/>
          <a:p>
            <a:pPr marL="285750" indent="-285750">
              <a:buFont typeface="Arial" panose="020B0604020202020204" pitchFamily="34" charset="0"/>
              <a:buChar char="•"/>
            </a:pPr>
            <a:r>
              <a:rPr lang="en-GB" sz="1400"/>
              <a:t>Of those who took on new positions, redeployments, or received increased salary changes in the year, 3.5% were Non-Christian (who make up 5% of the workforce) and 49.1% were Non-religious (who make up 41% of the workforce).</a:t>
            </a:r>
          </a:p>
        </p:txBody>
      </p:sp>
      <p:sp>
        <p:nvSpPr>
          <p:cNvPr id="6" name="Content Placeholder 6">
            <a:extLst>
              <a:ext uri="{FF2B5EF4-FFF2-40B4-BE49-F238E27FC236}">
                <a16:creationId xmlns:a16="http://schemas.microsoft.com/office/drawing/2014/main" id="{EF273F61-350C-6ED5-6125-053AF1706347}"/>
              </a:ext>
            </a:extLst>
          </p:cNvPr>
          <p:cNvSpPr txBox="1">
            <a:spLocks/>
          </p:cNvSpPr>
          <p:nvPr/>
        </p:nvSpPr>
        <p:spPr>
          <a:xfrm>
            <a:off x="341567" y="5711096"/>
            <a:ext cx="11326967" cy="404544"/>
          </a:xfrm>
          <a:prstGeom prst="rect">
            <a:avLst/>
          </a:prstGeom>
        </p:spPr>
        <p:txBody>
          <a:bodyPr vert="horz" lIns="0" tIns="0" rIns="0" bIns="0" rtlCol="0" anchor="t">
            <a:noAutofit/>
          </a:bodyPr>
          <a:lstStyle>
            <a:lvl1pPr marL="228600" indent="-228600" algn="l" defTabSz="914400" rtl="0" eaLnBrk="1" latinLnBrk="0" hangingPunct="1">
              <a:lnSpc>
                <a:spcPct val="100000"/>
              </a:lnSpc>
              <a:spcBef>
                <a:spcPts val="1000"/>
              </a:spcBef>
              <a:buClrTx/>
              <a:buFont typeface="Wingdings" pitchFamily="2" charset="2"/>
              <a:buChar char="§"/>
              <a:defRPr sz="22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Aft>
                <a:spcPts val="1000"/>
              </a:spcAft>
              <a:buFont typeface="Wingdings" pitchFamily="2" charset="2"/>
              <a:buNone/>
            </a:pPr>
            <a:r>
              <a:rPr lang="en-GB" sz="1800" b="1">
                <a:solidFill>
                  <a:srgbClr val="B90A7D"/>
                </a:solidFill>
                <a:latin typeface="Arial" panose="020B0604020202020204" pitchFamily="34" charset="0"/>
                <a:ea typeface="Times New Roman" panose="02020603050405020304" pitchFamily="18" charset="0"/>
                <a:cs typeface="Times New Roman" panose="02020603050405020304" pitchFamily="18" charset="0"/>
              </a:rPr>
              <a:t>Faith and Belief Further Analysis</a:t>
            </a:r>
            <a:endParaRPr lang="en-GB" sz="1400">
              <a:cs typeface="Arial"/>
            </a:endParaRPr>
          </a:p>
        </p:txBody>
      </p:sp>
      <p:sp>
        <p:nvSpPr>
          <p:cNvPr id="7" name="TextBox 6">
            <a:extLst>
              <a:ext uri="{FF2B5EF4-FFF2-40B4-BE49-F238E27FC236}">
                <a16:creationId xmlns:a16="http://schemas.microsoft.com/office/drawing/2014/main" id="{452D5BAA-35E1-4F0A-4BEA-E94E21D81E40}"/>
              </a:ext>
            </a:extLst>
          </p:cNvPr>
          <p:cNvSpPr txBox="1"/>
          <p:nvPr/>
        </p:nvSpPr>
        <p:spPr>
          <a:xfrm>
            <a:off x="3980931" y="5285452"/>
            <a:ext cx="4386834" cy="200055"/>
          </a:xfrm>
          <a:prstGeom prst="rect">
            <a:avLst/>
          </a:prstGeom>
          <a:noFill/>
        </p:spPr>
        <p:txBody>
          <a:bodyPr wrap="square">
            <a:spAutoFit/>
          </a:bodyPr>
          <a:lstStyle/>
          <a:p>
            <a:pPr algn="ctr"/>
            <a:r>
              <a:rPr lang="en-GB" sz="700" dirty="0"/>
              <a:t>(Band A = lowest pay quartile; Band D = highest pay quartile)</a:t>
            </a:r>
          </a:p>
        </p:txBody>
      </p:sp>
      <p:pic>
        <p:nvPicPr>
          <p:cNvPr id="2" name="Picture 1">
            <a:extLst>
              <a:ext uri="{FF2B5EF4-FFF2-40B4-BE49-F238E27FC236}">
                <a16:creationId xmlns:a16="http://schemas.microsoft.com/office/drawing/2014/main" id="{52EE9906-7A19-87CA-7376-AC5F20B2F5B6}"/>
              </a:ext>
            </a:extLst>
          </p:cNvPr>
          <p:cNvPicPr>
            <a:picLocks noChangeAspect="1"/>
          </p:cNvPicPr>
          <p:nvPr/>
        </p:nvPicPr>
        <p:blipFill>
          <a:blip r:embed="rId3"/>
          <a:stretch>
            <a:fillRect/>
          </a:stretch>
        </p:blipFill>
        <p:spPr>
          <a:xfrm>
            <a:off x="2080152" y="1569463"/>
            <a:ext cx="8031695" cy="3697050"/>
          </a:xfrm>
          <a:prstGeom prst="rect">
            <a:avLst/>
          </a:prstGeom>
        </p:spPr>
      </p:pic>
    </p:spTree>
    <p:extLst>
      <p:ext uri="{BB962C8B-B14F-4D97-AF65-F5344CB8AC3E}">
        <p14:creationId xmlns:p14="http://schemas.microsoft.com/office/powerpoint/2010/main" val="847622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031C3-8F38-4DCD-693C-142574A95BC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E53591-C21F-52D1-7B48-5B6B260CE2C8}"/>
              </a:ext>
            </a:extLst>
          </p:cNvPr>
          <p:cNvSpPr>
            <a:spLocks noGrp="1"/>
          </p:cNvSpPr>
          <p:nvPr>
            <p:ph type="sldNum" sz="quarter" idx="11"/>
          </p:nvPr>
        </p:nvSpPr>
        <p:spPr/>
        <p:txBody>
          <a:bodyPr/>
          <a:lstStyle/>
          <a:p>
            <a:fld id="{8811FCA1-5D36-47A4-BA30-E45609486B7A}" type="slidenum">
              <a:rPr lang="en-GB" smtClean="0"/>
              <a:pPr/>
              <a:t>15</a:t>
            </a:fld>
            <a:endParaRPr lang="en-GB"/>
          </a:p>
        </p:txBody>
      </p:sp>
      <p:sp>
        <p:nvSpPr>
          <p:cNvPr id="12" name="Title 1">
            <a:extLst>
              <a:ext uri="{FF2B5EF4-FFF2-40B4-BE49-F238E27FC236}">
                <a16:creationId xmlns:a16="http://schemas.microsoft.com/office/drawing/2014/main" id="{CA166D4F-DA5C-F78B-FC4A-EED665584430}"/>
              </a:ext>
            </a:extLst>
          </p:cNvPr>
          <p:cNvSpPr txBox="1">
            <a:spLocks/>
          </p:cNvSpPr>
          <p:nvPr/>
        </p:nvSpPr>
        <p:spPr>
          <a:xfrm>
            <a:off x="285135" y="346252"/>
            <a:ext cx="11439832" cy="690225"/>
          </a:xfrm>
          <a:prstGeom prst="rect">
            <a:avLst/>
          </a:prstGeom>
        </p:spPr>
        <p:txBody>
          <a:bodyPr vert="horz" lIns="0" tIns="0" rIns="0" bIns="0" rtlCol="0" anchor="t">
            <a:normAutofit fontScale="97500"/>
          </a:bodyPr>
          <a:lstStyle>
            <a:lvl1pPr algn="l" defTabSz="914400" rtl="0" eaLnBrk="1" latinLnBrk="0" hangingPunct="1">
              <a:lnSpc>
                <a:spcPct val="75000"/>
              </a:lnSpc>
              <a:spcBef>
                <a:spcPct val="0"/>
              </a:spcBef>
              <a:buNone/>
              <a:defRPr sz="5400" kern="1200" cap="all" baseline="0">
                <a:solidFill>
                  <a:schemeClr val="accent2"/>
                </a:solidFill>
                <a:latin typeface="+mj-lt"/>
                <a:ea typeface="+mj-ea"/>
                <a:cs typeface="+mj-cs"/>
              </a:defRPr>
            </a:lvl1pPr>
          </a:lstStyle>
          <a:p>
            <a:pPr algn="ctr"/>
            <a:r>
              <a:rPr lang="en-GB" sz="3200" b="1">
                <a:latin typeface="+mn-lt"/>
              </a:rPr>
              <a:t>Next Steps</a:t>
            </a:r>
          </a:p>
        </p:txBody>
      </p:sp>
      <p:sp>
        <p:nvSpPr>
          <p:cNvPr id="14" name="Content Placeholder 6">
            <a:extLst>
              <a:ext uri="{FF2B5EF4-FFF2-40B4-BE49-F238E27FC236}">
                <a16:creationId xmlns:a16="http://schemas.microsoft.com/office/drawing/2014/main" id="{8BBB29B3-3592-B007-56FC-265442496E64}"/>
              </a:ext>
            </a:extLst>
          </p:cNvPr>
          <p:cNvSpPr>
            <a:spLocks noGrp="1"/>
          </p:cNvSpPr>
          <p:nvPr>
            <p:ph idx="1"/>
          </p:nvPr>
        </p:nvSpPr>
        <p:spPr>
          <a:xfrm>
            <a:off x="360485" y="1271922"/>
            <a:ext cx="11326967" cy="404544"/>
          </a:xfrm>
        </p:spPr>
        <p:txBody>
          <a:bodyPr vert="horz" lIns="0" tIns="0" rIns="0" bIns="0" rtlCol="0" anchor="t">
            <a:noAutofit/>
          </a:bodyPr>
          <a:lstStyle/>
          <a:p>
            <a:pPr marL="0" indent="0">
              <a:lnSpc>
                <a:spcPct val="110000"/>
              </a:lnSpc>
              <a:spcAft>
                <a:spcPts val="1000"/>
              </a:spcAft>
              <a:buNone/>
            </a:pPr>
            <a:r>
              <a:rPr lang="en-GB" sz="1800" b="1">
                <a:solidFill>
                  <a:srgbClr val="B90A7D"/>
                </a:solidFill>
                <a:effectLst/>
                <a:latin typeface="Arial"/>
                <a:ea typeface="Times New Roman" panose="02020603050405020304" pitchFamily="18" charset="0"/>
                <a:cs typeface="Times New Roman"/>
              </a:rPr>
              <a:t>Actions we are taking in support of addressing our pay gaps</a:t>
            </a:r>
            <a:endParaRPr lang="en-GB" sz="1400">
              <a:cs typeface="Arial"/>
            </a:endParaRPr>
          </a:p>
        </p:txBody>
      </p:sp>
      <p:sp>
        <p:nvSpPr>
          <p:cNvPr id="3" name="TextBox 2">
            <a:extLst>
              <a:ext uri="{FF2B5EF4-FFF2-40B4-BE49-F238E27FC236}">
                <a16:creationId xmlns:a16="http://schemas.microsoft.com/office/drawing/2014/main" id="{0A4416C5-D13E-9321-79B5-1DE2500BC4DB}"/>
              </a:ext>
            </a:extLst>
          </p:cNvPr>
          <p:cNvSpPr txBox="1"/>
          <p:nvPr/>
        </p:nvSpPr>
        <p:spPr>
          <a:xfrm>
            <a:off x="350159" y="1676466"/>
            <a:ext cx="11371810" cy="3323987"/>
          </a:xfrm>
          <a:prstGeom prst="rect">
            <a:avLst/>
          </a:prstGeom>
          <a:noFill/>
        </p:spPr>
        <p:txBody>
          <a:bodyPr wrap="square" lIns="91440" tIns="45720" rIns="91440" bIns="45720" anchor="t">
            <a:spAutoFit/>
          </a:bodyPr>
          <a:lstStyle/>
          <a:p>
            <a:r>
              <a:rPr lang="en-GB" sz="1600">
                <a:cs typeface="Arial"/>
              </a:rPr>
              <a:t>While we are pleased to see reducing pay gaps, we remain committed to the measures that have helped us achieve this. </a:t>
            </a:r>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r>
              <a:rPr lang="en-GB" sz="1600"/>
              <a:t>We are continuing to review our employment policies, conducting equity impact assessments on existing policies to ensure that they do not negatively impact anyone based on their protected characteristic.</a:t>
            </a:r>
          </a:p>
          <a:p>
            <a:pPr marL="285750" indent="-285750">
              <a:buFont typeface="Arial" panose="020B0604020202020204" pitchFamily="34" charset="0"/>
              <a:buChar char="•"/>
            </a:pPr>
            <a:endParaRPr lang="en-GB" sz="1600">
              <a:cs typeface="Arial"/>
            </a:endParaRPr>
          </a:p>
          <a:p>
            <a:pPr marL="285750" indent="-285750">
              <a:buFont typeface="Arial" panose="020B0604020202020204" pitchFamily="34" charset="0"/>
              <a:buChar char="•"/>
            </a:pPr>
            <a:r>
              <a:rPr lang="en-GB" sz="1600">
                <a:cs typeface="Arial"/>
              </a:rPr>
              <a:t>We will continue to monitor our recruitment practices to enable us to attract a diverse range of applicants across all protected characteristics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sz="1600">
                <a:cs typeface="Arial"/>
              </a:rPr>
              <a:t>We will continue to monitor our internal movement levels – to understand whether there appears to be any barriers to upward movement for colleagues with protected characteristics.</a:t>
            </a:r>
          </a:p>
          <a:p>
            <a:pPr marL="285750" indent="-285750">
              <a:buFont typeface="Arial" panose="020B0604020202020204" pitchFamily="34" charset="0"/>
              <a:buChar char="•"/>
            </a:pPr>
            <a:endParaRPr lang="en-GB" sz="1600">
              <a:cs typeface="Arial"/>
            </a:endParaRPr>
          </a:p>
          <a:p>
            <a:pPr marL="285750" indent="-285750">
              <a:buFont typeface="Arial" panose="020B0604020202020204" pitchFamily="34" charset="0"/>
              <a:buChar char="•"/>
            </a:pPr>
            <a:r>
              <a:rPr lang="en-GB" sz="1600">
                <a:cs typeface="Arial"/>
              </a:rPr>
              <a:t>We will continue to provide progressive and flexible working arrangements across all levels of the organisation as a way of enabling access for all to career development opportunities</a:t>
            </a:r>
          </a:p>
        </p:txBody>
      </p:sp>
    </p:spTree>
    <p:extLst>
      <p:ext uri="{BB962C8B-B14F-4D97-AF65-F5344CB8AC3E}">
        <p14:creationId xmlns:p14="http://schemas.microsoft.com/office/powerpoint/2010/main" val="350928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DF29D8-103A-95DA-9CF7-1B23BABD8946}"/>
              </a:ext>
            </a:extLst>
          </p:cNvPr>
          <p:cNvSpPr>
            <a:spLocks noGrp="1"/>
          </p:cNvSpPr>
          <p:nvPr>
            <p:ph type="sldNum" sz="quarter" idx="11"/>
          </p:nvPr>
        </p:nvSpPr>
        <p:spPr/>
        <p:txBody>
          <a:bodyPr/>
          <a:lstStyle/>
          <a:p>
            <a:fld id="{8811FCA1-5D36-47A4-BA30-E45609486B7A}" type="slidenum">
              <a:rPr lang="en-GB" smtClean="0"/>
              <a:pPr/>
              <a:t>2</a:t>
            </a:fld>
            <a:endParaRPr lang="en-GB"/>
          </a:p>
        </p:txBody>
      </p:sp>
      <p:sp>
        <p:nvSpPr>
          <p:cNvPr id="8" name="Title 1">
            <a:extLst>
              <a:ext uri="{FF2B5EF4-FFF2-40B4-BE49-F238E27FC236}">
                <a16:creationId xmlns:a16="http://schemas.microsoft.com/office/drawing/2014/main" id="{01484406-290D-9303-311E-DCC3D302D0F1}"/>
              </a:ext>
            </a:extLst>
          </p:cNvPr>
          <p:cNvSpPr>
            <a:spLocks noGrp="1"/>
          </p:cNvSpPr>
          <p:nvPr/>
        </p:nvSpPr>
        <p:spPr>
          <a:xfrm>
            <a:off x="585596" y="196891"/>
            <a:ext cx="11170540" cy="621030"/>
          </a:xfrm>
          <a:prstGeom prst="rect">
            <a:avLst/>
          </a:prstGeom>
        </p:spPr>
        <p:txBody>
          <a:bodyPr vert="horz" lIns="0" tIns="0" rIns="0" bIns="0" rtlCol="0" anchor="t">
            <a:normAutofit/>
          </a:bodyPr>
          <a:lstStyle>
            <a:lvl1pPr algn="l" defTabSz="914400" rtl="0" eaLnBrk="1" latinLnBrk="0" hangingPunct="1">
              <a:lnSpc>
                <a:spcPct val="75000"/>
              </a:lnSpc>
              <a:spcBef>
                <a:spcPct val="0"/>
              </a:spcBef>
              <a:buNone/>
              <a:defRPr sz="5400" kern="1200" cap="all" baseline="0">
                <a:solidFill>
                  <a:schemeClr val="accent2"/>
                </a:solidFill>
                <a:latin typeface="+mj-lt"/>
                <a:ea typeface="+mj-ea"/>
                <a:cs typeface="+mj-cs"/>
              </a:defRPr>
            </a:lvl1pPr>
          </a:lstStyle>
          <a:p>
            <a:pPr algn="ctr"/>
            <a:r>
              <a:rPr lang="en-GB" sz="3200" b="1">
                <a:latin typeface="Arial"/>
                <a:cs typeface="Arial"/>
              </a:rPr>
              <a:t>Introduction &amp; definitions</a:t>
            </a:r>
          </a:p>
        </p:txBody>
      </p:sp>
      <p:sp>
        <p:nvSpPr>
          <p:cNvPr id="9" name="Content Placeholder 5">
            <a:extLst>
              <a:ext uri="{FF2B5EF4-FFF2-40B4-BE49-F238E27FC236}">
                <a16:creationId xmlns:a16="http://schemas.microsoft.com/office/drawing/2014/main" id="{B920465F-24EF-C687-3BE9-0043DBDF7086}"/>
              </a:ext>
            </a:extLst>
          </p:cNvPr>
          <p:cNvSpPr>
            <a:spLocks noGrp="1"/>
          </p:cNvSpPr>
          <p:nvPr/>
        </p:nvSpPr>
        <p:spPr>
          <a:xfrm>
            <a:off x="695325" y="1570008"/>
            <a:ext cx="10658475" cy="4606955"/>
          </a:xfrm>
          <a:prstGeom prst="rect">
            <a:avLst/>
          </a:prstGeom>
        </p:spPr>
        <p:txBody>
          <a:bodyPr vert="horz" lIns="0" tIns="0" rIns="0" bIns="0" rtlCol="0" anchor="t">
            <a:normAutofit/>
          </a:bodyPr>
          <a:lstStyle>
            <a:lvl1pPr marL="228600" indent="-228600" algn="l" defTabSz="914400" rtl="0" eaLnBrk="1" latinLnBrk="0" hangingPunct="1">
              <a:lnSpc>
                <a:spcPct val="100000"/>
              </a:lnSpc>
              <a:spcBef>
                <a:spcPts val="1000"/>
              </a:spcBef>
              <a:buClrTx/>
              <a:buFont typeface="Wingdings" pitchFamily="2" charset="2"/>
              <a:buChar char="§"/>
              <a:defRPr sz="22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cs typeface="Arial"/>
            </a:endParaRPr>
          </a:p>
        </p:txBody>
      </p:sp>
      <p:sp>
        <p:nvSpPr>
          <p:cNvPr id="10" name="Slide Number Placeholder 4">
            <a:extLst>
              <a:ext uri="{FF2B5EF4-FFF2-40B4-BE49-F238E27FC236}">
                <a16:creationId xmlns:a16="http://schemas.microsoft.com/office/drawing/2014/main" id="{5FB2AF8D-968D-7AB8-4FFB-DFDF65E8331E}"/>
              </a:ext>
            </a:extLst>
          </p:cNvPr>
          <p:cNvSpPr>
            <a:spLocks noGrp="1"/>
          </p:cNvSpPr>
          <p:nvPr/>
        </p:nvSpPr>
        <p:spPr>
          <a:xfrm>
            <a:off x="11353799" y="6356350"/>
            <a:ext cx="544417" cy="365125"/>
          </a:xfrm>
          <a:prstGeom prst="rect">
            <a:avLst/>
          </a:prstGeom>
        </p:spPr>
        <p:txBody>
          <a:bodyPr vert="horz" lIns="0" tIns="0" rIns="0" bIns="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11FCA1-5D36-47A4-BA30-E45609486B7A}" type="slidenum">
              <a:rPr lang="en-GB" smtClean="0"/>
              <a:pPr/>
              <a:t>2</a:t>
            </a:fld>
            <a:endParaRPr lang="en-GB"/>
          </a:p>
        </p:txBody>
      </p:sp>
      <p:sp>
        <p:nvSpPr>
          <p:cNvPr id="3" name="TextBox 2">
            <a:extLst>
              <a:ext uri="{FF2B5EF4-FFF2-40B4-BE49-F238E27FC236}">
                <a16:creationId xmlns:a16="http://schemas.microsoft.com/office/drawing/2014/main" id="{DD31389D-0AC0-B1AA-2E31-674DB83E7300}"/>
              </a:ext>
            </a:extLst>
          </p:cNvPr>
          <p:cNvSpPr txBox="1"/>
          <p:nvPr/>
        </p:nvSpPr>
        <p:spPr>
          <a:xfrm>
            <a:off x="435864" y="486587"/>
            <a:ext cx="11320272" cy="6555641"/>
          </a:xfrm>
          <a:prstGeom prst="rect">
            <a:avLst/>
          </a:prstGeom>
          <a:noFill/>
        </p:spPr>
        <p:txBody>
          <a:bodyPr wrap="square" lIns="91440" tIns="45720" rIns="91440" bIns="45720" anchor="t">
            <a:spAutoFit/>
          </a:bodyPr>
          <a:lstStyle/>
          <a:p>
            <a:pPr algn="ctr"/>
            <a:r>
              <a:rPr lang="en-GB" sz="1400" b="1" u="sng"/>
              <a:t>This report is a snapshot from 5th April 2024 </a:t>
            </a:r>
          </a:p>
          <a:p>
            <a:endParaRPr lang="en-GB" sz="1400"/>
          </a:p>
          <a:p>
            <a:r>
              <a:rPr lang="en-GB" sz="1400" b="1" u="sng"/>
              <a:t>Definition</a:t>
            </a:r>
          </a:p>
          <a:p>
            <a:r>
              <a:rPr lang="en-GB" sz="1400"/>
              <a:t>A </a:t>
            </a:r>
            <a:r>
              <a:rPr lang="en-GB" sz="1400" b="1"/>
              <a:t>Pay Gap </a:t>
            </a:r>
            <a:r>
              <a:rPr lang="en-GB" sz="1400"/>
              <a:t>is calculated as </a:t>
            </a:r>
            <a:r>
              <a:rPr lang="en-GB" sz="1400" b="1"/>
              <a:t>the difference between average hourly pay</a:t>
            </a:r>
            <a:r>
              <a:rPr lang="en-GB" sz="1400"/>
              <a:t> (excluding overtime) </a:t>
            </a:r>
            <a:r>
              <a:rPr lang="en-GB" sz="1400" b="1"/>
              <a:t>of two groups</a:t>
            </a:r>
            <a:r>
              <a:rPr lang="en-GB" sz="1400"/>
              <a:t>. In line with developing best practice and our diversity, equity, inclusion and belonging (DEIB) strategy, we are monitoring and reporting pay gaps for all diversity groups: Gender, Ethnicity, Sexual Orientation, Disability, Age and Faith &amp; Belief. For reference, </a:t>
            </a:r>
            <a:r>
              <a:rPr lang="en-GB" sz="1400" b="1"/>
              <a:t>Equal Pay </a:t>
            </a:r>
            <a:r>
              <a:rPr lang="en-GB" sz="1400"/>
              <a:t>means different groups doing the same work, or work of equal value, must be paid the same.</a:t>
            </a:r>
            <a:endParaRPr lang="en-GB" sz="1400">
              <a:cs typeface="Arial"/>
            </a:endParaRPr>
          </a:p>
          <a:p>
            <a:endParaRPr lang="en-GB" sz="1400"/>
          </a:p>
          <a:p>
            <a:r>
              <a:rPr lang="en-GB" sz="1400" b="1" u="sng"/>
              <a:t>Values</a:t>
            </a:r>
          </a:p>
          <a:p>
            <a:r>
              <a:rPr lang="en-GB" sz="1400"/>
              <a:t>We observe two % values: </a:t>
            </a:r>
          </a:p>
          <a:p>
            <a:pPr marL="285750" indent="-285750">
              <a:buFont typeface="Arial" panose="020B0604020202020204" pitchFamily="34" charset="0"/>
              <a:buChar char="•"/>
            </a:pPr>
            <a:r>
              <a:rPr lang="en-GB" sz="1400" b="1"/>
              <a:t>Median </a:t>
            </a:r>
            <a:r>
              <a:rPr lang="en-GB" sz="1400"/>
              <a:t>(often referred to as Midpoint). </a:t>
            </a:r>
          </a:p>
          <a:p>
            <a:pPr lvl="1"/>
            <a:r>
              <a:rPr lang="en-GB" sz="1400"/>
              <a:t>This is the middle value of all hourly pay rates when they are arranged in ascending order. It means that half of the employees earn less than this amount and the other half earn more. It is shown as the % difference for the entire group. For example, if the Median of pay for Males is £20 and for Females it is £18, the Median pay gap is 10%, as this is how much more Males earn than Females. The Median is often considered a better indicator than the Mean (Average) because it is less affected by extremely high or low pay rates.</a:t>
            </a:r>
          </a:p>
          <a:p>
            <a:pPr marL="285750" indent="-285750">
              <a:buFont typeface="Arial" panose="020B0604020202020204" pitchFamily="34" charset="0"/>
              <a:buChar char="•"/>
            </a:pPr>
            <a:r>
              <a:rPr lang="en-GB" sz="1400" b="1"/>
              <a:t>Mean</a:t>
            </a:r>
            <a:r>
              <a:rPr lang="en-GB" sz="1400"/>
              <a:t> (often referred to as Average).</a:t>
            </a:r>
          </a:p>
          <a:p>
            <a:pPr lvl="1"/>
            <a:r>
              <a:rPr lang="en-GB" sz="1400"/>
              <a:t>This is the % average difference in hourly pay between two groups (e.g. Male to Female and one earning a % more or less than the other).</a:t>
            </a:r>
          </a:p>
          <a:p>
            <a:pPr marL="285750" indent="-285750">
              <a:buFont typeface="Arial" panose="020B0604020202020204" pitchFamily="34" charset="0"/>
              <a:buChar char="•"/>
            </a:pPr>
            <a:r>
              <a:rPr lang="en-GB" sz="1400" b="1"/>
              <a:t>Quartile Bands</a:t>
            </a:r>
          </a:p>
          <a:p>
            <a:pPr lvl="1"/>
            <a:r>
              <a:rPr lang="en-GB" sz="1400"/>
              <a:t>We evenly split all staff into four quartiles, then look at how each measured group is distributed across those quartiles. This helps us understand what proportion of each group that fall into different hourly earnings. The Quartiles Bands are: </a:t>
            </a:r>
          </a:p>
          <a:p>
            <a:pPr lvl="2"/>
            <a:r>
              <a:rPr lang="en-GB" sz="1400"/>
              <a:t>A (lowest paid roles), B (low-mid paid roles), C (mid-high paid roles), D (highest paid roles).</a:t>
            </a:r>
          </a:p>
          <a:p>
            <a:endParaRPr lang="en-GB" sz="1400"/>
          </a:p>
          <a:p>
            <a:r>
              <a:rPr lang="en-GB" sz="1400" b="1" u="sng"/>
              <a:t>Our commitment to DEIB</a:t>
            </a:r>
          </a:p>
          <a:p>
            <a:r>
              <a:rPr lang="en-GB" sz="1400"/>
              <a:t>We are committed to listening and engaging with our colleagues on issues which might impact our pay gaps and continue to have spaces for discussions around DEIB. In our most recent workforce survey (November 2024), the results show: </a:t>
            </a:r>
          </a:p>
          <a:p>
            <a:pPr marL="285750" indent="-285750">
              <a:buFont typeface="Arial" panose="020B0604020202020204" pitchFamily="34" charset="0"/>
              <a:buChar char="•"/>
            </a:pPr>
            <a:r>
              <a:rPr lang="en-GB" sz="1400"/>
              <a:t>81% of colleagues agree that diversity of views, opinions, skills and identities are genuinely valued at Young Lives vs Cancer </a:t>
            </a:r>
          </a:p>
          <a:p>
            <a:pPr marL="285750" indent="-285750">
              <a:buFont typeface="Arial" panose="020B0604020202020204" pitchFamily="34" charset="0"/>
              <a:buChar char="•"/>
            </a:pPr>
            <a:r>
              <a:rPr lang="en-GB" sz="1400"/>
              <a:t>81% of colleagues agree they saw evidence of progress in our work to improve diversity, equity, inclusion and belonging </a:t>
            </a:r>
          </a:p>
          <a:p>
            <a:r>
              <a:rPr lang="en-GB" sz="1400"/>
              <a:t>Our commitment to a DEIB strategy is a factor in our ability to close the Median and Mean pay gaps between groups.</a:t>
            </a:r>
          </a:p>
        </p:txBody>
      </p:sp>
    </p:spTree>
    <p:extLst>
      <p:ext uri="{BB962C8B-B14F-4D97-AF65-F5344CB8AC3E}">
        <p14:creationId xmlns:p14="http://schemas.microsoft.com/office/powerpoint/2010/main" val="210557546"/>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811FCA1-5D36-47A4-BA30-E45609486B7A}" type="slidenum">
              <a:rPr lang="en-GB" smtClean="0"/>
              <a:pPr/>
              <a:t>3</a:t>
            </a:fld>
            <a:endParaRPr lang="en-GB"/>
          </a:p>
        </p:txBody>
      </p:sp>
      <p:sp>
        <p:nvSpPr>
          <p:cNvPr id="12" name="Title 1"/>
          <p:cNvSpPr txBox="1">
            <a:spLocks/>
          </p:cNvSpPr>
          <p:nvPr/>
        </p:nvSpPr>
        <p:spPr>
          <a:xfrm>
            <a:off x="285135" y="346252"/>
            <a:ext cx="11439832" cy="690225"/>
          </a:xfrm>
          <a:prstGeom prst="rect">
            <a:avLst/>
          </a:prstGeom>
        </p:spPr>
        <p:txBody>
          <a:bodyPr vert="horz" lIns="0" tIns="0" rIns="0" bIns="0" rtlCol="0" anchor="t">
            <a:normAutofit fontScale="97500"/>
          </a:bodyPr>
          <a:lstStyle>
            <a:lvl1pPr algn="l" defTabSz="914400" rtl="0" eaLnBrk="1" latinLnBrk="0" hangingPunct="1">
              <a:lnSpc>
                <a:spcPct val="75000"/>
              </a:lnSpc>
              <a:spcBef>
                <a:spcPct val="0"/>
              </a:spcBef>
              <a:buNone/>
              <a:defRPr sz="5400" kern="1200" cap="all" baseline="0">
                <a:solidFill>
                  <a:schemeClr val="accent2"/>
                </a:solidFill>
                <a:latin typeface="+mj-lt"/>
                <a:ea typeface="+mj-ea"/>
                <a:cs typeface="+mj-cs"/>
              </a:defRPr>
            </a:lvl1pPr>
          </a:lstStyle>
          <a:p>
            <a:pPr algn="ctr"/>
            <a:r>
              <a:rPr lang="en-GB" sz="3200" b="1">
                <a:latin typeface="+mn-lt"/>
              </a:rPr>
              <a:t>Gender Pay Gap</a:t>
            </a:r>
          </a:p>
        </p:txBody>
      </p:sp>
      <p:sp>
        <p:nvSpPr>
          <p:cNvPr id="14" name="Content Placeholder 6">
            <a:extLst>
              <a:ext uri="{FF2B5EF4-FFF2-40B4-BE49-F238E27FC236}">
                <a16:creationId xmlns:a16="http://schemas.microsoft.com/office/drawing/2014/main" id="{B4792A28-2B67-6531-69C9-FF3A67535E0C}"/>
              </a:ext>
            </a:extLst>
          </p:cNvPr>
          <p:cNvSpPr>
            <a:spLocks noGrp="1"/>
          </p:cNvSpPr>
          <p:nvPr>
            <p:ph idx="1"/>
          </p:nvPr>
        </p:nvSpPr>
        <p:spPr>
          <a:xfrm>
            <a:off x="416633" y="1234055"/>
            <a:ext cx="5415351" cy="404544"/>
          </a:xfrm>
        </p:spPr>
        <p:txBody>
          <a:bodyPr vert="horz" lIns="0" tIns="0" rIns="0" bIns="0" rtlCol="0" anchor="t">
            <a:noAutofit/>
          </a:bodyPr>
          <a:lstStyle/>
          <a:p>
            <a:pPr marL="0" indent="0">
              <a:lnSpc>
                <a:spcPct val="110000"/>
              </a:lnSpc>
              <a:spcAft>
                <a:spcPts val="1000"/>
              </a:spcAft>
              <a:buNone/>
            </a:pPr>
            <a:r>
              <a:rPr lang="en-GB" sz="1800" b="1">
                <a:solidFill>
                  <a:srgbClr val="B90A7D"/>
                </a:solidFill>
                <a:effectLst/>
                <a:latin typeface="Arial" panose="020B0604020202020204" pitchFamily="34" charset="0"/>
                <a:ea typeface="Times New Roman" panose="02020603050405020304" pitchFamily="18" charset="0"/>
                <a:cs typeface="Times New Roman" panose="02020603050405020304" pitchFamily="18" charset="0"/>
              </a:rPr>
              <a:t>Gender Median and Mean earnings</a:t>
            </a:r>
            <a:endParaRPr lang="en-GB" sz="1400">
              <a:cs typeface="Arial"/>
            </a:endParaRPr>
          </a:p>
          <a:p>
            <a:pPr marL="0" indent="0">
              <a:buNone/>
            </a:pPr>
            <a:endParaRPr lang="en-GB" sz="1400">
              <a:cs typeface="Arial"/>
            </a:endParaRPr>
          </a:p>
          <a:p>
            <a:pPr marL="0" indent="0">
              <a:buNone/>
            </a:pPr>
            <a:endParaRPr lang="en-GB" sz="1400">
              <a:cs typeface="Arial"/>
            </a:endParaRPr>
          </a:p>
        </p:txBody>
      </p:sp>
      <p:sp>
        <p:nvSpPr>
          <p:cNvPr id="15" name="Content Placeholder 6">
            <a:extLst>
              <a:ext uri="{FF2B5EF4-FFF2-40B4-BE49-F238E27FC236}">
                <a16:creationId xmlns:a16="http://schemas.microsoft.com/office/drawing/2014/main" id="{B4792A28-2B67-6531-69C9-FF3A67535E0C}"/>
              </a:ext>
            </a:extLst>
          </p:cNvPr>
          <p:cNvSpPr txBox="1">
            <a:spLocks/>
          </p:cNvSpPr>
          <p:nvPr/>
        </p:nvSpPr>
        <p:spPr>
          <a:xfrm>
            <a:off x="285135" y="803607"/>
            <a:ext cx="11597118" cy="404544"/>
          </a:xfrm>
          <a:prstGeom prst="rect">
            <a:avLst/>
          </a:prstGeom>
        </p:spPr>
        <p:txBody>
          <a:bodyPr vert="horz" lIns="0" tIns="0" rIns="0" bIns="0" rtlCol="0" anchor="t">
            <a:normAutofit/>
          </a:bodyPr>
          <a:lstStyle>
            <a:lvl1pPr marL="228600" indent="-228600" algn="l" defTabSz="914400" rtl="0" eaLnBrk="1" latinLnBrk="0" hangingPunct="1">
              <a:lnSpc>
                <a:spcPct val="100000"/>
              </a:lnSpc>
              <a:spcBef>
                <a:spcPts val="1000"/>
              </a:spcBef>
              <a:buClrTx/>
              <a:buFont typeface="Wingdings" pitchFamily="2" charset="2"/>
              <a:buChar char="§"/>
              <a:defRPr sz="22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spcAft>
                <a:spcPts val="1000"/>
              </a:spcAft>
              <a:buFont typeface="Arial" panose="020B0604020202020204" pitchFamily="34" charset="0"/>
              <a:buChar char="•"/>
            </a:pPr>
            <a:r>
              <a:rPr lang="en-GB" sz="1400" dirty="0">
                <a:effectLst/>
                <a:latin typeface="Arial" panose="020B0604020202020204" pitchFamily="34" charset="0"/>
                <a:ea typeface="Times New Roman" panose="02020603050405020304" pitchFamily="18" charset="0"/>
                <a:cs typeface="Arial" panose="020B0604020202020204" pitchFamily="34" charset="0"/>
              </a:rPr>
              <a:t>On 5</a:t>
            </a:r>
            <a:r>
              <a:rPr lang="en-GB" sz="1400" baseline="30000" dirty="0">
                <a:effectLst/>
                <a:latin typeface="Arial" panose="020B0604020202020204" pitchFamily="34" charset="0"/>
                <a:ea typeface="Times New Roman" panose="02020603050405020304" pitchFamily="18" charset="0"/>
                <a:cs typeface="Arial" panose="020B0604020202020204" pitchFamily="34" charset="0"/>
              </a:rPr>
              <a:t>th</a:t>
            </a:r>
            <a:r>
              <a:rPr lang="en-GB" sz="1400" dirty="0">
                <a:effectLst/>
                <a:latin typeface="Arial" panose="020B0604020202020204" pitchFamily="34" charset="0"/>
                <a:ea typeface="Times New Roman" panose="02020603050405020304" pitchFamily="18" charset="0"/>
                <a:cs typeface="Arial" panose="020B0604020202020204" pitchFamily="34" charset="0"/>
              </a:rPr>
              <a:t> April 2024, </a:t>
            </a:r>
            <a:r>
              <a:rPr lang="en-GB" sz="1400" dirty="0" err="1">
                <a:effectLst/>
                <a:latin typeface="Arial" panose="020B0604020202020204" pitchFamily="34" charset="0"/>
                <a:ea typeface="Times New Roman" panose="02020603050405020304" pitchFamily="18" charset="0"/>
                <a:cs typeface="Arial" panose="020B0604020202020204" pitchFamily="34" charset="0"/>
              </a:rPr>
              <a:t>YLvC’s</a:t>
            </a:r>
            <a:r>
              <a:rPr lang="en-GB" sz="1400" dirty="0">
                <a:effectLst/>
                <a:latin typeface="Arial" panose="020B0604020202020204" pitchFamily="34" charset="0"/>
                <a:ea typeface="Times New Roman" panose="02020603050405020304" pitchFamily="18" charset="0"/>
                <a:cs typeface="Arial" panose="020B0604020202020204" pitchFamily="34" charset="0"/>
              </a:rPr>
              <a:t> workforce was made up of </a:t>
            </a:r>
            <a:r>
              <a:rPr lang="en-GB" sz="1400" b="1" dirty="0">
                <a:effectLst/>
                <a:latin typeface="Arial" panose="020B0604020202020204" pitchFamily="34" charset="0"/>
                <a:ea typeface="Times New Roman" panose="02020603050405020304" pitchFamily="18" charset="0"/>
                <a:cs typeface="Arial" panose="020B0604020202020204" pitchFamily="34" charset="0"/>
              </a:rPr>
              <a:t>18% Men</a:t>
            </a:r>
            <a:r>
              <a:rPr lang="en-GB" sz="1400" dirty="0">
                <a:effectLst/>
                <a:latin typeface="Arial" panose="020B0604020202020204" pitchFamily="34" charset="0"/>
                <a:ea typeface="Times New Roman" panose="02020603050405020304" pitchFamily="18" charset="0"/>
                <a:cs typeface="Arial" panose="020B0604020202020204" pitchFamily="34" charset="0"/>
              </a:rPr>
              <a:t> and </a:t>
            </a:r>
            <a:r>
              <a:rPr lang="en-GB" sz="1400" b="1" dirty="0">
                <a:effectLst/>
                <a:latin typeface="Arial" panose="020B0604020202020204" pitchFamily="34" charset="0"/>
                <a:ea typeface="Times New Roman" panose="02020603050405020304" pitchFamily="18" charset="0"/>
                <a:cs typeface="Arial" panose="020B0604020202020204" pitchFamily="34" charset="0"/>
              </a:rPr>
              <a:t>82% Women</a:t>
            </a:r>
            <a:r>
              <a:rPr lang="en-GB" sz="1400" dirty="0">
                <a:effectLst/>
                <a:latin typeface="Arial" panose="020B0604020202020204" pitchFamily="34" charset="0"/>
                <a:ea typeface="Times New Roman" panose="02020603050405020304" pitchFamily="18" charset="0"/>
                <a:cs typeface="Arial" panose="020B0604020202020204" pitchFamily="34" charset="0"/>
              </a:rPr>
              <a:t> (proportionately the same as of April 2023).</a:t>
            </a:r>
            <a:endParaRPr lang="en-GB" sz="1800" i="1" dirty="0">
              <a:cs typeface="Arial"/>
            </a:endParaRPr>
          </a:p>
        </p:txBody>
      </p:sp>
      <p:sp>
        <p:nvSpPr>
          <p:cNvPr id="3" name="TextBox 2">
            <a:extLst>
              <a:ext uri="{FF2B5EF4-FFF2-40B4-BE49-F238E27FC236}">
                <a16:creationId xmlns:a16="http://schemas.microsoft.com/office/drawing/2014/main" id="{68E16C7A-2668-5CE5-F695-5126DEFA0C1B}"/>
              </a:ext>
            </a:extLst>
          </p:cNvPr>
          <p:cNvSpPr txBox="1"/>
          <p:nvPr/>
        </p:nvSpPr>
        <p:spPr>
          <a:xfrm>
            <a:off x="328967" y="1525142"/>
            <a:ext cx="5503017" cy="2031325"/>
          </a:xfrm>
          <a:prstGeom prst="rect">
            <a:avLst/>
          </a:prstGeom>
          <a:noFill/>
        </p:spPr>
        <p:txBody>
          <a:bodyPr wrap="square">
            <a:spAutoFit/>
          </a:bodyPr>
          <a:lstStyle/>
          <a:p>
            <a:pPr marL="285750" indent="-285750">
              <a:buFont typeface="Arial" panose="020B0604020202020204" pitchFamily="34" charset="0"/>
              <a:buChar char="•"/>
            </a:pPr>
            <a:r>
              <a:rPr lang="en-GB" sz="1400" b="1" dirty="0"/>
              <a:t>The Median gender pay gap is 0.0%</a:t>
            </a:r>
            <a:r>
              <a:rPr lang="en-GB" sz="1400" dirty="0"/>
              <a:t> (down from 1.3% in April 2023). </a:t>
            </a:r>
          </a:p>
          <a:p>
            <a:pPr marL="742950" lvl="1" indent="-285750">
              <a:buFont typeface="Arial" panose="020B0604020202020204" pitchFamily="34" charset="0"/>
              <a:buChar char="•"/>
            </a:pPr>
            <a:r>
              <a:rPr lang="en-GB" sz="1400" dirty="0"/>
              <a:t>This is </a:t>
            </a:r>
            <a:r>
              <a:rPr lang="en-GB" sz="1400" b="1" dirty="0"/>
              <a:t>significantly lower than the </a:t>
            </a:r>
            <a:r>
              <a:rPr lang="en-GB" sz="1400" b="1" dirty="0">
                <a:hlinkClick r:id="rId3"/>
              </a:rPr>
              <a:t>UK gender pay gap</a:t>
            </a:r>
            <a:r>
              <a:rPr lang="en-GB" sz="1400" b="1" dirty="0"/>
              <a:t> </a:t>
            </a:r>
            <a:r>
              <a:rPr lang="en-GB" sz="1400" b="1"/>
              <a:t>of 13.1%. </a:t>
            </a:r>
            <a:endParaRPr lang="en-GB" sz="1400" b="1" dirty="0"/>
          </a:p>
          <a:p>
            <a:pPr marL="285750" indent="-285750">
              <a:buFont typeface="Arial" panose="020B0604020202020204" pitchFamily="34" charset="0"/>
              <a:buChar char="•"/>
            </a:pPr>
            <a:r>
              <a:rPr lang="en-GB" sz="1400" dirty="0"/>
              <a:t>It shows that </a:t>
            </a:r>
            <a:r>
              <a:rPr lang="en-GB" sz="1400" b="1" dirty="0"/>
              <a:t>at </a:t>
            </a:r>
            <a:r>
              <a:rPr lang="en-GB" sz="1400" b="1" dirty="0" err="1"/>
              <a:t>YLvC</a:t>
            </a:r>
            <a:r>
              <a:rPr lang="en-GB" sz="1400" b="1" dirty="0"/>
              <a:t> there’s no difference in pay for Men and Women at the Median point of earnings. </a:t>
            </a:r>
          </a:p>
          <a:p>
            <a:pPr marL="285750" indent="-285750">
              <a:buFont typeface="Arial" panose="020B0604020202020204" pitchFamily="34" charset="0"/>
              <a:buChar char="•"/>
            </a:pPr>
            <a:r>
              <a:rPr lang="en-GB" sz="1400" dirty="0"/>
              <a:t>However, </a:t>
            </a:r>
            <a:r>
              <a:rPr lang="en-GB" sz="1400" b="1" dirty="0"/>
              <a:t>at the Mean, Men earn 3.2% more than Women </a:t>
            </a:r>
            <a:r>
              <a:rPr lang="en-GB" sz="1400" dirty="0"/>
              <a:t>(down from 7.5% in April 2023). This shows the gap between average earnings is closing.</a:t>
            </a:r>
          </a:p>
        </p:txBody>
      </p:sp>
      <p:sp>
        <p:nvSpPr>
          <p:cNvPr id="6" name="Content Placeholder 6">
            <a:extLst>
              <a:ext uri="{FF2B5EF4-FFF2-40B4-BE49-F238E27FC236}">
                <a16:creationId xmlns:a16="http://schemas.microsoft.com/office/drawing/2014/main" id="{D7937562-7A4B-8582-B90F-7320BD668EC7}"/>
              </a:ext>
            </a:extLst>
          </p:cNvPr>
          <p:cNvSpPr txBox="1">
            <a:spLocks/>
          </p:cNvSpPr>
          <p:nvPr/>
        </p:nvSpPr>
        <p:spPr>
          <a:xfrm>
            <a:off x="416633" y="3996854"/>
            <a:ext cx="5415351" cy="404544"/>
          </a:xfrm>
          <a:prstGeom prst="rect">
            <a:avLst/>
          </a:prstGeom>
        </p:spPr>
        <p:txBody>
          <a:bodyPr vert="horz" lIns="0" tIns="0" rIns="0" bIns="0" rtlCol="0" anchor="t">
            <a:noAutofit/>
          </a:bodyPr>
          <a:lstStyle>
            <a:lvl1pPr marL="228600" indent="-228600" algn="l" defTabSz="914400" rtl="0" eaLnBrk="1" latinLnBrk="0" hangingPunct="1">
              <a:lnSpc>
                <a:spcPct val="100000"/>
              </a:lnSpc>
              <a:spcBef>
                <a:spcPts val="1000"/>
              </a:spcBef>
              <a:buClrTx/>
              <a:buFont typeface="Wingdings" pitchFamily="2" charset="2"/>
              <a:buChar char="§"/>
              <a:defRPr sz="22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1000"/>
              </a:spcAft>
              <a:buFont typeface="Wingdings" pitchFamily="2" charset="2"/>
              <a:buNone/>
            </a:pPr>
            <a:r>
              <a:rPr lang="en-GB" sz="1800" b="1">
                <a:solidFill>
                  <a:srgbClr val="B90A7D"/>
                </a:solidFill>
                <a:latin typeface="Arial" panose="020B0604020202020204" pitchFamily="34" charset="0"/>
                <a:ea typeface="Times New Roman" panose="02020603050405020304" pitchFamily="18" charset="0"/>
                <a:cs typeface="Times New Roman" panose="02020603050405020304" pitchFamily="18" charset="0"/>
              </a:rPr>
              <a:t>Gender Pay Quartiles</a:t>
            </a:r>
            <a:endParaRPr lang="en-GB" sz="1400">
              <a:cs typeface="Arial"/>
            </a:endParaRPr>
          </a:p>
          <a:p>
            <a:pPr marL="0" indent="0">
              <a:buFont typeface="Wingdings" pitchFamily="2" charset="2"/>
              <a:buNone/>
            </a:pPr>
            <a:endParaRPr lang="en-GB" sz="1400">
              <a:cs typeface="Arial"/>
            </a:endParaRPr>
          </a:p>
          <a:p>
            <a:pPr marL="0" indent="0">
              <a:buFont typeface="Wingdings" pitchFamily="2" charset="2"/>
              <a:buNone/>
            </a:pPr>
            <a:endParaRPr lang="en-GB" sz="1400">
              <a:cs typeface="Arial"/>
            </a:endParaRPr>
          </a:p>
        </p:txBody>
      </p:sp>
      <p:sp>
        <p:nvSpPr>
          <p:cNvPr id="7" name="TextBox 6">
            <a:extLst>
              <a:ext uri="{FF2B5EF4-FFF2-40B4-BE49-F238E27FC236}">
                <a16:creationId xmlns:a16="http://schemas.microsoft.com/office/drawing/2014/main" id="{1B6A84FB-344B-0DC1-BE66-CB0B2281A46D}"/>
              </a:ext>
            </a:extLst>
          </p:cNvPr>
          <p:cNvSpPr txBox="1"/>
          <p:nvPr/>
        </p:nvSpPr>
        <p:spPr>
          <a:xfrm>
            <a:off x="328967" y="4276770"/>
            <a:ext cx="5503017" cy="2462213"/>
          </a:xfrm>
          <a:prstGeom prst="rect">
            <a:avLst/>
          </a:prstGeom>
          <a:noFill/>
        </p:spPr>
        <p:txBody>
          <a:bodyPr wrap="square">
            <a:spAutoFit/>
          </a:bodyPr>
          <a:lstStyle/>
          <a:p>
            <a:pPr marL="285750" indent="-285750">
              <a:buFont typeface="Arial" panose="020B0604020202020204" pitchFamily="34" charset="0"/>
              <a:buChar char="•"/>
            </a:pPr>
            <a:r>
              <a:rPr lang="en-GB" sz="1400"/>
              <a:t>The gender split across pay quartiles is almost identical to that of our total workforce.</a:t>
            </a:r>
          </a:p>
          <a:p>
            <a:pPr marL="285750" indent="-285750">
              <a:buFont typeface="Arial" panose="020B0604020202020204" pitchFamily="34" charset="0"/>
              <a:buChar char="•"/>
            </a:pPr>
            <a:r>
              <a:rPr lang="en-GB" sz="1400"/>
              <a:t>Compared to last year</a:t>
            </a:r>
            <a:r>
              <a:rPr lang="en-GB" sz="1400" b="1"/>
              <a:t>, the proportion of Women in the lowest paid roles (Band A) has fallen by 4% and increased by 4% in higher paid roles (Band D)</a:t>
            </a:r>
            <a:r>
              <a:rPr lang="en-GB" sz="1400"/>
              <a:t>. </a:t>
            </a:r>
          </a:p>
          <a:p>
            <a:pPr marL="285750" indent="-285750">
              <a:buFont typeface="Arial" panose="020B0604020202020204" pitchFamily="34" charset="0"/>
              <a:buChar char="•"/>
            </a:pPr>
            <a:r>
              <a:rPr lang="en-GB" sz="1400"/>
              <a:t>In B and D, the Median identifies that Men earn 1.0% more than Women (a fall from 6.9% in April 2023) and at the Mean, Men earn 3.1% more (down from 8% in April 2023). This shows that </a:t>
            </a:r>
            <a:r>
              <a:rPr lang="en-GB" sz="1400" b="1"/>
              <a:t>the Gender pay gap is closing.</a:t>
            </a:r>
          </a:p>
          <a:p>
            <a:pPr marL="285750" indent="-285750">
              <a:buFont typeface="Arial" panose="020B0604020202020204" pitchFamily="34" charset="0"/>
              <a:buChar char="•"/>
            </a:pPr>
            <a:r>
              <a:rPr lang="en-GB" sz="1400"/>
              <a:t>In Band A, at the Median, Women earn 1.3.% more than Men, but their Mean earnings are 1.9% less.</a:t>
            </a:r>
          </a:p>
        </p:txBody>
      </p:sp>
      <p:sp>
        <p:nvSpPr>
          <p:cNvPr id="10" name="TextBox 9">
            <a:extLst>
              <a:ext uri="{FF2B5EF4-FFF2-40B4-BE49-F238E27FC236}">
                <a16:creationId xmlns:a16="http://schemas.microsoft.com/office/drawing/2014/main" id="{A3CC6C8C-DF40-4DBB-63A1-FDA50067934B}"/>
              </a:ext>
            </a:extLst>
          </p:cNvPr>
          <p:cNvSpPr txBox="1"/>
          <p:nvPr/>
        </p:nvSpPr>
        <p:spPr>
          <a:xfrm>
            <a:off x="7140295" y="6623177"/>
            <a:ext cx="4386834" cy="200055"/>
          </a:xfrm>
          <a:prstGeom prst="rect">
            <a:avLst/>
          </a:prstGeom>
          <a:noFill/>
        </p:spPr>
        <p:txBody>
          <a:bodyPr wrap="square">
            <a:spAutoFit/>
          </a:bodyPr>
          <a:lstStyle/>
          <a:p>
            <a:pPr algn="ctr"/>
            <a:r>
              <a:rPr lang="en-GB" sz="700"/>
              <a:t>(Band A = lowest pay quartile; Band D = highest pay quartile)</a:t>
            </a:r>
          </a:p>
        </p:txBody>
      </p:sp>
      <p:pic>
        <p:nvPicPr>
          <p:cNvPr id="13" name="Picture 12">
            <a:extLst>
              <a:ext uri="{FF2B5EF4-FFF2-40B4-BE49-F238E27FC236}">
                <a16:creationId xmlns:a16="http://schemas.microsoft.com/office/drawing/2014/main" id="{D73C2BD7-98CF-C612-4EF4-5F1D6EB4EFAE}"/>
              </a:ext>
            </a:extLst>
          </p:cNvPr>
          <p:cNvPicPr>
            <a:picLocks noChangeAspect="1"/>
          </p:cNvPicPr>
          <p:nvPr/>
        </p:nvPicPr>
        <p:blipFill>
          <a:blip r:embed="rId4"/>
          <a:stretch>
            <a:fillRect/>
          </a:stretch>
        </p:blipFill>
        <p:spPr>
          <a:xfrm>
            <a:off x="7038370" y="3836433"/>
            <a:ext cx="4614845" cy="2728161"/>
          </a:xfrm>
          <a:prstGeom prst="rect">
            <a:avLst/>
          </a:prstGeom>
        </p:spPr>
      </p:pic>
      <p:pic>
        <p:nvPicPr>
          <p:cNvPr id="17" name="Picture 16">
            <a:extLst>
              <a:ext uri="{FF2B5EF4-FFF2-40B4-BE49-F238E27FC236}">
                <a16:creationId xmlns:a16="http://schemas.microsoft.com/office/drawing/2014/main" id="{9CC0BB30-4366-9A03-C836-2811D3E3F5B2}"/>
              </a:ext>
            </a:extLst>
          </p:cNvPr>
          <p:cNvPicPr>
            <a:picLocks noChangeAspect="1"/>
          </p:cNvPicPr>
          <p:nvPr/>
        </p:nvPicPr>
        <p:blipFill>
          <a:blip r:embed="rId5"/>
          <a:stretch>
            <a:fillRect/>
          </a:stretch>
        </p:blipFill>
        <p:spPr>
          <a:xfrm>
            <a:off x="7038370" y="1096663"/>
            <a:ext cx="4614845" cy="2602139"/>
          </a:xfrm>
          <a:prstGeom prst="rect">
            <a:avLst/>
          </a:prstGeom>
        </p:spPr>
      </p:pic>
    </p:spTree>
    <p:extLst>
      <p:ext uri="{BB962C8B-B14F-4D97-AF65-F5344CB8AC3E}">
        <p14:creationId xmlns:p14="http://schemas.microsoft.com/office/powerpoint/2010/main" val="2212446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13C6F-9489-7DC8-8B91-82D8817EB50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9078CD-07B8-5430-84C7-B94EFE0AD10D}"/>
              </a:ext>
            </a:extLst>
          </p:cNvPr>
          <p:cNvSpPr>
            <a:spLocks noGrp="1"/>
          </p:cNvSpPr>
          <p:nvPr>
            <p:ph type="sldNum" sz="quarter" idx="11"/>
          </p:nvPr>
        </p:nvSpPr>
        <p:spPr/>
        <p:txBody>
          <a:bodyPr/>
          <a:lstStyle/>
          <a:p>
            <a:fld id="{8811FCA1-5D36-47A4-BA30-E45609486B7A}" type="slidenum">
              <a:rPr lang="en-GB" smtClean="0"/>
              <a:pPr/>
              <a:t>4</a:t>
            </a:fld>
            <a:endParaRPr lang="en-GB"/>
          </a:p>
        </p:txBody>
      </p:sp>
      <p:sp>
        <p:nvSpPr>
          <p:cNvPr id="12" name="Title 1">
            <a:extLst>
              <a:ext uri="{FF2B5EF4-FFF2-40B4-BE49-F238E27FC236}">
                <a16:creationId xmlns:a16="http://schemas.microsoft.com/office/drawing/2014/main" id="{7AF25856-1950-C9DF-6474-78D3CD255C5F}"/>
              </a:ext>
            </a:extLst>
          </p:cNvPr>
          <p:cNvSpPr txBox="1">
            <a:spLocks/>
          </p:cNvSpPr>
          <p:nvPr/>
        </p:nvSpPr>
        <p:spPr>
          <a:xfrm>
            <a:off x="285135" y="346252"/>
            <a:ext cx="11439832" cy="690225"/>
          </a:xfrm>
          <a:prstGeom prst="rect">
            <a:avLst/>
          </a:prstGeom>
        </p:spPr>
        <p:txBody>
          <a:bodyPr vert="horz" lIns="0" tIns="0" rIns="0" bIns="0" rtlCol="0" anchor="t">
            <a:normAutofit fontScale="97500"/>
          </a:bodyPr>
          <a:lstStyle>
            <a:lvl1pPr algn="l" defTabSz="914400" rtl="0" eaLnBrk="1" latinLnBrk="0" hangingPunct="1">
              <a:lnSpc>
                <a:spcPct val="75000"/>
              </a:lnSpc>
              <a:spcBef>
                <a:spcPct val="0"/>
              </a:spcBef>
              <a:buNone/>
              <a:defRPr sz="5400" kern="1200" cap="all" baseline="0">
                <a:solidFill>
                  <a:schemeClr val="accent2"/>
                </a:solidFill>
                <a:latin typeface="+mj-lt"/>
                <a:ea typeface="+mj-ea"/>
                <a:cs typeface="+mj-cs"/>
              </a:defRPr>
            </a:lvl1pPr>
          </a:lstStyle>
          <a:p>
            <a:pPr algn="ctr"/>
            <a:r>
              <a:rPr lang="en-GB" sz="3200" b="1">
                <a:latin typeface="+mn-lt"/>
              </a:rPr>
              <a:t>Gender Pay Gap</a:t>
            </a:r>
          </a:p>
        </p:txBody>
      </p:sp>
      <p:sp>
        <p:nvSpPr>
          <p:cNvPr id="14" name="Content Placeholder 6">
            <a:extLst>
              <a:ext uri="{FF2B5EF4-FFF2-40B4-BE49-F238E27FC236}">
                <a16:creationId xmlns:a16="http://schemas.microsoft.com/office/drawing/2014/main" id="{7B5E9AB7-15C9-4477-0838-D2BC0C3C796B}"/>
              </a:ext>
            </a:extLst>
          </p:cNvPr>
          <p:cNvSpPr>
            <a:spLocks noGrp="1"/>
          </p:cNvSpPr>
          <p:nvPr>
            <p:ph idx="1"/>
          </p:nvPr>
        </p:nvSpPr>
        <p:spPr>
          <a:xfrm>
            <a:off x="339142" y="691614"/>
            <a:ext cx="5415351" cy="404544"/>
          </a:xfrm>
        </p:spPr>
        <p:txBody>
          <a:bodyPr vert="horz" lIns="0" tIns="0" rIns="0" bIns="0" rtlCol="0" anchor="t">
            <a:noAutofit/>
          </a:bodyPr>
          <a:lstStyle/>
          <a:p>
            <a:pPr marL="0" indent="0">
              <a:lnSpc>
                <a:spcPct val="110000"/>
              </a:lnSpc>
              <a:spcAft>
                <a:spcPts val="1000"/>
              </a:spcAft>
              <a:buNone/>
            </a:pPr>
            <a:r>
              <a:rPr lang="en-GB" sz="1800" b="1">
                <a:solidFill>
                  <a:srgbClr val="B90A7D"/>
                </a:solidFill>
                <a:effectLst/>
                <a:latin typeface="Arial" panose="020B0604020202020204" pitchFamily="34" charset="0"/>
                <a:ea typeface="Times New Roman" panose="02020603050405020304" pitchFamily="18" charset="0"/>
                <a:cs typeface="Times New Roman" panose="02020603050405020304" pitchFamily="18" charset="0"/>
              </a:rPr>
              <a:t>Gender Further Analysis</a:t>
            </a:r>
            <a:endParaRPr lang="en-GB" sz="1400">
              <a:cs typeface="Arial"/>
            </a:endParaRPr>
          </a:p>
        </p:txBody>
      </p:sp>
      <p:sp>
        <p:nvSpPr>
          <p:cNvPr id="3" name="TextBox 2">
            <a:extLst>
              <a:ext uri="{FF2B5EF4-FFF2-40B4-BE49-F238E27FC236}">
                <a16:creationId xmlns:a16="http://schemas.microsoft.com/office/drawing/2014/main" id="{D06AF51B-9000-0470-8CD5-D115D3948F07}"/>
              </a:ext>
            </a:extLst>
          </p:cNvPr>
          <p:cNvSpPr txBox="1"/>
          <p:nvPr/>
        </p:nvSpPr>
        <p:spPr>
          <a:xfrm>
            <a:off x="341882" y="1008532"/>
            <a:ext cx="11219905" cy="5415906"/>
          </a:xfrm>
          <a:prstGeom prst="rect">
            <a:avLst/>
          </a:prstGeom>
          <a:noFill/>
        </p:spPr>
        <p:txBody>
          <a:bodyPr wrap="square" lIns="91440" tIns="45720" rIns="91440" bIns="45720" anchor="t">
            <a:spAutoFit/>
          </a:bodyPr>
          <a:lstStyle/>
          <a:p>
            <a:pPr marL="342900" lvl="0" indent="-342900">
              <a:lnSpc>
                <a:spcPct val="110000"/>
              </a:lnSpc>
              <a:buFont typeface="Symbol" panose="05050102010706020507" pitchFamily="18" charset="2"/>
              <a:buChar char=""/>
              <a:tabLst>
                <a:tab pos="228600" algn="l"/>
                <a:tab pos="457200" algn="l"/>
              </a:tabLst>
            </a:pPr>
            <a:r>
              <a:rPr lang="en-GB" sz="1400">
                <a:solidFill>
                  <a:srgbClr val="262626"/>
                </a:solidFill>
                <a:effectLst/>
                <a:latin typeface="Arial" panose="020B0604020202020204" pitchFamily="34" charset="0"/>
                <a:ea typeface="Times New Roman" panose="02020603050405020304" pitchFamily="18" charset="0"/>
                <a:cs typeface="Arial" panose="020B0604020202020204" pitchFamily="34" charset="0"/>
              </a:rPr>
              <a:t>Males make up 18% of </a:t>
            </a:r>
            <a:r>
              <a:rPr lang="en-GB" sz="1400" err="1">
                <a:solidFill>
                  <a:srgbClr val="262626"/>
                </a:solidFill>
                <a:effectLst/>
                <a:latin typeface="Arial" panose="020B0604020202020204" pitchFamily="34" charset="0"/>
                <a:ea typeface="Times New Roman" panose="02020603050405020304" pitchFamily="18" charset="0"/>
                <a:cs typeface="Arial" panose="020B0604020202020204" pitchFamily="34" charset="0"/>
              </a:rPr>
              <a:t>YLvC’s</a:t>
            </a:r>
            <a:r>
              <a:rPr lang="en-GB" sz="1400">
                <a:solidFill>
                  <a:srgbClr val="262626"/>
                </a:solidFill>
                <a:effectLst/>
                <a:latin typeface="Arial" panose="020B0604020202020204" pitchFamily="34" charset="0"/>
                <a:ea typeface="Times New Roman" panose="02020603050405020304" pitchFamily="18" charset="0"/>
                <a:cs typeface="Arial" panose="020B0604020202020204" pitchFamily="34" charset="0"/>
              </a:rPr>
              <a:t> workforce and across each </a:t>
            </a:r>
            <a:r>
              <a:rPr lang="en-GB" sz="1400" b="1">
                <a:solidFill>
                  <a:srgbClr val="262626"/>
                </a:solidFill>
                <a:latin typeface="Arial" panose="020B0604020202020204" pitchFamily="34" charset="0"/>
                <a:ea typeface="Times New Roman" panose="02020603050405020304" pitchFamily="18" charset="0"/>
                <a:cs typeface="Arial" panose="020B0604020202020204" pitchFamily="34" charset="0"/>
              </a:rPr>
              <a:t>j</a:t>
            </a:r>
            <a:r>
              <a:rPr lang="en-GB" sz="1400" b="1">
                <a:solidFill>
                  <a:srgbClr val="262626"/>
                </a:solidFill>
                <a:effectLst/>
                <a:latin typeface="Arial" panose="020B0604020202020204" pitchFamily="34" charset="0"/>
                <a:ea typeface="Times New Roman" panose="02020603050405020304" pitchFamily="18" charset="0"/>
                <a:cs typeface="Arial" panose="020B0604020202020204" pitchFamily="34" charset="0"/>
              </a:rPr>
              <a:t>ob grade</a:t>
            </a:r>
            <a:r>
              <a:rPr lang="en-GB" sz="1400">
                <a:solidFill>
                  <a:srgbClr val="262626"/>
                </a:solidFill>
                <a:effectLst/>
                <a:latin typeface="Arial" panose="020B0604020202020204" pitchFamily="34" charset="0"/>
                <a:ea typeface="Times New Roman" panose="02020603050405020304" pitchFamily="18" charset="0"/>
                <a:cs typeface="Arial" panose="020B0604020202020204" pitchFamily="34" charset="0"/>
              </a:rPr>
              <a:t>, their representation is within 5% of this figure. The exceptions are Senior Practitioner (where they represent 29.41%), Administrator (23.81%), Co-ordinator (12.5%), Director (28.57%). </a:t>
            </a:r>
          </a:p>
          <a:p>
            <a:pPr marL="342900" lvl="0" indent="-342900">
              <a:lnSpc>
                <a:spcPct val="110000"/>
              </a:lnSpc>
              <a:buFont typeface="Symbol" panose="05050102010706020507" pitchFamily="18" charset="2"/>
              <a:buChar char=""/>
              <a:tabLst>
                <a:tab pos="228600" algn="l"/>
                <a:tab pos="457200" algn="l"/>
              </a:tabLst>
            </a:pPr>
            <a:endParaRPr lang="en-GB" sz="14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0000"/>
              </a:lnSpc>
              <a:buFont typeface="Symbol" panose="05050102010706020507" pitchFamily="18" charset="2"/>
              <a:buChar char=""/>
              <a:tabLst>
                <a:tab pos="228600" algn="l"/>
                <a:tab pos="457200" algn="l"/>
              </a:tabLst>
            </a:pPr>
            <a:r>
              <a:rPr lang="en-GB" sz="1400">
                <a:solidFill>
                  <a:srgbClr val="262626"/>
                </a:solidFill>
                <a:effectLst/>
                <a:latin typeface="Arial" panose="020B0604020202020204" pitchFamily="34" charset="0"/>
                <a:ea typeface="Times New Roman" panose="02020603050405020304" pitchFamily="18" charset="0"/>
                <a:cs typeface="Arial" panose="020B0604020202020204" pitchFamily="34" charset="0"/>
              </a:rPr>
              <a:t>The </a:t>
            </a:r>
            <a:r>
              <a:rPr lang="en-GB" sz="1400" b="1">
                <a:solidFill>
                  <a:srgbClr val="262626"/>
                </a:solidFill>
                <a:effectLst/>
                <a:latin typeface="Arial" panose="020B0604020202020204" pitchFamily="34" charset="0"/>
                <a:ea typeface="Times New Roman" panose="02020603050405020304" pitchFamily="18" charset="0"/>
                <a:cs typeface="Arial" panose="020B0604020202020204" pitchFamily="34" charset="0"/>
              </a:rPr>
              <a:t>pay gap </a:t>
            </a:r>
            <a:r>
              <a:rPr lang="en-GB" sz="1400">
                <a:solidFill>
                  <a:srgbClr val="262626"/>
                </a:solidFill>
                <a:effectLst/>
                <a:latin typeface="Arial" panose="020B0604020202020204" pitchFamily="34" charset="0"/>
                <a:ea typeface="Times New Roman" panose="02020603050405020304" pitchFamily="18" charset="0"/>
                <a:cs typeface="Arial" panose="020B0604020202020204" pitchFamily="34" charset="0"/>
              </a:rPr>
              <a:t>between Males and Females is </a:t>
            </a:r>
            <a:r>
              <a:rPr lang="en-GB" sz="1400" b="1">
                <a:solidFill>
                  <a:srgbClr val="262626"/>
                </a:solidFill>
                <a:effectLst/>
                <a:latin typeface="Arial" panose="020B0604020202020204" pitchFamily="34" charset="0"/>
                <a:ea typeface="Times New Roman" panose="02020603050405020304" pitchFamily="18" charset="0"/>
                <a:cs typeface="Arial" panose="020B0604020202020204" pitchFamily="34" charset="0"/>
              </a:rPr>
              <a:t>narrow across almost all job grades. </a:t>
            </a:r>
            <a:r>
              <a:rPr lang="en-GB" sz="1400">
                <a:solidFill>
                  <a:srgbClr val="262626"/>
                </a:solidFill>
                <a:latin typeface="Arial" panose="020B0604020202020204" pitchFamily="34" charset="0"/>
                <a:ea typeface="Times New Roman" panose="02020603050405020304" pitchFamily="18" charset="0"/>
                <a:cs typeface="Arial" panose="020B0604020202020204" pitchFamily="34" charset="0"/>
              </a:rPr>
              <a:t>In</a:t>
            </a:r>
            <a:r>
              <a:rPr lang="en-GB" sz="1400" b="1">
                <a:solidFill>
                  <a:srgbClr val="262626"/>
                </a:solidFill>
                <a:effectLst/>
                <a:latin typeface="Arial" panose="020B0604020202020204" pitchFamily="34" charset="0"/>
                <a:ea typeface="Times New Roman" panose="02020603050405020304" pitchFamily="18" charset="0"/>
                <a:cs typeface="Arial" panose="020B0604020202020204" pitchFamily="34" charset="0"/>
              </a:rPr>
              <a:t> the lowest paid grade (Retail), the pay gap favours Females</a:t>
            </a:r>
            <a:r>
              <a:rPr lang="en-GB" sz="1400">
                <a:solidFill>
                  <a:srgbClr val="262626"/>
                </a:solidFill>
                <a:effectLst/>
                <a:latin typeface="Arial" panose="020B0604020202020204" pitchFamily="34" charset="0"/>
                <a:ea typeface="Times New Roman" panose="02020603050405020304" pitchFamily="18" charset="0"/>
                <a:cs typeface="Arial" panose="020B0604020202020204" pitchFamily="34" charset="0"/>
              </a:rPr>
              <a:t>, earning 15.9% more than Males at the </a:t>
            </a:r>
            <a:r>
              <a:rPr lang="en-GB" sz="1400">
                <a:solidFill>
                  <a:srgbClr val="262626"/>
                </a:solidFill>
                <a:latin typeface="Arial" panose="020B0604020202020204" pitchFamily="34" charset="0"/>
                <a:ea typeface="Times New Roman" panose="02020603050405020304" pitchFamily="18" charset="0"/>
                <a:cs typeface="Arial" panose="020B0604020202020204" pitchFamily="34" charset="0"/>
              </a:rPr>
              <a:t>Median</a:t>
            </a:r>
            <a:r>
              <a:rPr lang="en-GB" sz="1400">
                <a:solidFill>
                  <a:srgbClr val="262626"/>
                </a:solidFill>
                <a:effectLst/>
                <a:latin typeface="Arial" panose="020B0604020202020204" pitchFamily="34" charset="0"/>
                <a:ea typeface="Times New Roman" panose="02020603050405020304" pitchFamily="18" charset="0"/>
                <a:cs typeface="Arial" panose="020B0604020202020204" pitchFamily="34" charset="0"/>
              </a:rPr>
              <a:t> and 10% more than Males at the Mean.</a:t>
            </a:r>
          </a:p>
          <a:p>
            <a:pPr lvl="0">
              <a:lnSpc>
                <a:spcPct val="110000"/>
              </a:lnSpc>
              <a:tabLst>
                <a:tab pos="228600" algn="l"/>
                <a:tab pos="457200" algn="l"/>
              </a:tabLst>
            </a:pPr>
            <a:endParaRPr lang="en-GB" sz="14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indent="-342900">
              <a:lnSpc>
                <a:spcPct val="110000"/>
              </a:lnSpc>
              <a:buFont typeface="Symbol" panose="05050102010706020507" pitchFamily="18" charset="2"/>
              <a:buChar char=""/>
              <a:tabLst>
                <a:tab pos="228600" algn="l"/>
                <a:tab pos="457200" algn="l"/>
              </a:tabLst>
            </a:pPr>
            <a:r>
              <a:rPr lang="en-GB" sz="1400">
                <a:solidFill>
                  <a:srgbClr val="262626"/>
                </a:solidFill>
                <a:effectLst/>
                <a:latin typeface="Arial"/>
                <a:ea typeface="Times New Roman" panose="02020603050405020304" pitchFamily="18" charset="0"/>
                <a:cs typeface="Arial"/>
              </a:rPr>
              <a:t>However, at </a:t>
            </a:r>
            <a:r>
              <a:rPr lang="en-GB" sz="1400" b="1">
                <a:solidFill>
                  <a:srgbClr val="262626"/>
                </a:solidFill>
                <a:effectLst/>
                <a:latin typeface="Arial"/>
                <a:ea typeface="Times New Roman" panose="02020603050405020304" pitchFamily="18" charset="0"/>
                <a:cs typeface="Arial"/>
              </a:rPr>
              <a:t>Director level</a:t>
            </a:r>
            <a:r>
              <a:rPr lang="en-GB" sz="1400">
                <a:solidFill>
                  <a:srgbClr val="262626"/>
                </a:solidFill>
                <a:effectLst/>
                <a:latin typeface="Arial"/>
                <a:ea typeface="Times New Roman" panose="02020603050405020304" pitchFamily="18" charset="0"/>
                <a:cs typeface="Arial"/>
              </a:rPr>
              <a:t> (excluding CEO), </a:t>
            </a:r>
            <a:r>
              <a:rPr lang="en-GB" sz="1400" b="1">
                <a:solidFill>
                  <a:srgbClr val="262626"/>
                </a:solidFill>
                <a:effectLst/>
                <a:latin typeface="Arial"/>
                <a:ea typeface="Times New Roman" panose="02020603050405020304" pitchFamily="18" charset="0"/>
                <a:cs typeface="Arial"/>
              </a:rPr>
              <a:t>the Mean pay for Males is 12.2% higher than Females</a:t>
            </a:r>
            <a:r>
              <a:rPr lang="en-GB" sz="1400">
                <a:solidFill>
                  <a:srgbClr val="262626"/>
                </a:solidFill>
                <a:effectLst/>
                <a:latin typeface="Arial"/>
                <a:ea typeface="Times New Roman" panose="02020603050405020304" pitchFamily="18" charset="0"/>
                <a:cs typeface="Arial"/>
              </a:rPr>
              <a:t> (down slightly from 12.7% in April 2023). The </a:t>
            </a:r>
            <a:r>
              <a:rPr lang="en-GB" sz="1400" b="1">
                <a:solidFill>
                  <a:srgbClr val="262626"/>
                </a:solidFill>
                <a:effectLst/>
                <a:latin typeface="Arial"/>
                <a:ea typeface="Times New Roman" panose="02020603050405020304" pitchFamily="18" charset="0"/>
                <a:cs typeface="Arial"/>
              </a:rPr>
              <a:t>Median pay shows that Males earn 3.2% more than Females</a:t>
            </a:r>
            <a:r>
              <a:rPr lang="en-GB" sz="1400">
                <a:solidFill>
                  <a:srgbClr val="262626"/>
                </a:solidFill>
                <a:effectLst/>
                <a:latin typeface="Arial"/>
                <a:ea typeface="Times New Roman" panose="02020603050405020304" pitchFamily="18" charset="0"/>
                <a:cs typeface="Arial"/>
              </a:rPr>
              <a:t> (a drop from 9% in April 2023). At the time of analysis, 28.57% (2 out of 7) of the Directors were Male (down from 43% in April 2023).</a:t>
            </a:r>
            <a:r>
              <a:rPr lang="en-GB" sz="1400">
                <a:solidFill>
                  <a:srgbClr val="262626"/>
                </a:solidFill>
                <a:latin typeface="Arial"/>
                <a:ea typeface="Times New Roman" panose="02020603050405020304" pitchFamily="18" charset="0"/>
                <a:cs typeface="Arial"/>
              </a:rPr>
              <a:t> </a:t>
            </a:r>
            <a:endParaRPr lang="en-GB" sz="1400">
              <a:solidFill>
                <a:srgbClr val="262626"/>
              </a:solidFill>
              <a:latin typeface="Arial" panose="020B0604020202020204" pitchFamily="34" charset="0"/>
              <a:ea typeface="Times New Roman" panose="02020603050405020304" pitchFamily="18" charset="0"/>
              <a:cs typeface="Arial" panose="020B0604020202020204" pitchFamily="34" charset="0"/>
            </a:endParaRPr>
          </a:p>
          <a:p>
            <a:pPr>
              <a:lnSpc>
                <a:spcPct val="110000"/>
              </a:lnSpc>
              <a:tabLst>
                <a:tab pos="228600" algn="l"/>
                <a:tab pos="457200" algn="l"/>
              </a:tabLst>
            </a:pPr>
            <a:endParaRPr lang="en-GB" sz="1400">
              <a:solidFill>
                <a:srgbClr val="262626"/>
              </a:solidFill>
              <a:latin typeface="Arial"/>
              <a:ea typeface="Times New Roman" panose="02020603050405020304" pitchFamily="18" charset="0"/>
              <a:cs typeface="Arial"/>
            </a:endParaRPr>
          </a:p>
          <a:p>
            <a:pPr marL="800100" lvl="1" indent="-342900">
              <a:lnSpc>
                <a:spcPct val="110000"/>
              </a:lnSpc>
              <a:buFont typeface="Courier New" panose="05050102010706020507" pitchFamily="18" charset="2"/>
              <a:buChar char="o"/>
              <a:tabLst>
                <a:tab pos="228600" algn="l"/>
                <a:tab pos="457200" algn="l"/>
              </a:tabLst>
            </a:pPr>
            <a:r>
              <a:rPr lang="en-GB" sz="1400">
                <a:solidFill>
                  <a:srgbClr val="262626"/>
                </a:solidFill>
                <a:latin typeface="Arial"/>
                <a:ea typeface="Times New Roman" panose="02020603050405020304" pitchFamily="18" charset="0"/>
                <a:cs typeface="Arial"/>
              </a:rPr>
              <a:t>However, </a:t>
            </a:r>
            <a:r>
              <a:rPr lang="en-GB" sz="1400" b="1" i="1">
                <a:solidFill>
                  <a:srgbClr val="262626"/>
                </a:solidFill>
                <a:latin typeface="Arial"/>
                <a:ea typeface="Times New Roman" panose="02020603050405020304" pitchFamily="18" charset="0"/>
                <a:cs typeface="Arial"/>
              </a:rPr>
              <a:t>it should be reiterated that the Gender Pay Gap looks at average hourly pay</a:t>
            </a:r>
            <a:r>
              <a:rPr lang="en-GB" sz="1400">
                <a:solidFill>
                  <a:srgbClr val="262626"/>
                </a:solidFill>
                <a:latin typeface="Arial"/>
                <a:ea typeface="Times New Roman" panose="02020603050405020304" pitchFamily="18" charset="0"/>
                <a:cs typeface="Arial"/>
              </a:rPr>
              <a:t>. As part of the calculation, salary sacrifices (e.g. pension, childcare vouchers, annual leave purchases and more) are deducted from gross pay. At </a:t>
            </a:r>
            <a:r>
              <a:rPr lang="en-GB" sz="1400" err="1">
                <a:solidFill>
                  <a:srgbClr val="262626"/>
                </a:solidFill>
                <a:latin typeface="Arial"/>
                <a:ea typeface="Times New Roman" panose="02020603050405020304" pitchFamily="18" charset="0"/>
                <a:cs typeface="Arial"/>
              </a:rPr>
              <a:t>YLvC</a:t>
            </a:r>
            <a:r>
              <a:rPr lang="en-GB" sz="1400">
                <a:solidFill>
                  <a:srgbClr val="262626"/>
                </a:solidFill>
                <a:latin typeface="Arial"/>
                <a:ea typeface="Times New Roman" panose="02020603050405020304" pitchFamily="18" charset="0"/>
                <a:cs typeface="Arial"/>
              </a:rPr>
              <a:t>, salary sacrifice uptake is higher from Females, with almost half purchasing additional annual leave and a quarter utilising Health Cash Plan and Childcare Vouchers. The largest salary sacrifice difference is highest when observing Pension contributions. On average, Females sacrifice 14% of their salary for Pensions compared to 4% of Males. </a:t>
            </a:r>
            <a:endParaRPr lang="en-GB" sz="1400">
              <a:solidFill>
                <a:srgbClr val="262626"/>
              </a:solidFill>
              <a:latin typeface="Arial" panose="020B0604020202020204" pitchFamily="34" charset="0"/>
              <a:ea typeface="Times New Roman" panose="02020603050405020304" pitchFamily="18" charset="0"/>
              <a:cs typeface="Arial" panose="020B0604020202020204" pitchFamily="34" charset="0"/>
            </a:endParaRPr>
          </a:p>
          <a:p>
            <a:pPr marL="800100" lvl="1" indent="-342900">
              <a:lnSpc>
                <a:spcPct val="110000"/>
              </a:lnSpc>
              <a:buFont typeface="Courier New" panose="05050102010706020507" pitchFamily="18" charset="2"/>
              <a:buChar char="o"/>
              <a:tabLst>
                <a:tab pos="228600" algn="l"/>
                <a:tab pos="457200" algn="l"/>
              </a:tabLst>
            </a:pPr>
            <a:endParaRPr lang="en-GB" sz="1400">
              <a:solidFill>
                <a:srgbClr val="262626"/>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0000"/>
              </a:lnSpc>
              <a:spcAft>
                <a:spcPts val="1000"/>
              </a:spcAft>
              <a:buFont typeface="Symbol" panose="05050102010706020507" pitchFamily="18" charset="2"/>
              <a:buChar char=""/>
              <a:tabLst>
                <a:tab pos="228600" algn="l"/>
                <a:tab pos="457200" algn="l"/>
              </a:tabLst>
            </a:pPr>
            <a:r>
              <a:rPr lang="en-GB" sz="1400">
                <a:solidFill>
                  <a:srgbClr val="262626"/>
                </a:solidFill>
                <a:effectLst/>
                <a:latin typeface="Arial" panose="020B0604020202020204" pitchFamily="34" charset="0"/>
                <a:ea typeface="Times New Roman" panose="02020603050405020304" pitchFamily="18" charset="0"/>
                <a:cs typeface="Arial" panose="020B0604020202020204" pitchFamily="34" charset="0"/>
              </a:rPr>
              <a:t>At </a:t>
            </a:r>
            <a:r>
              <a:rPr lang="en-GB" sz="1400" b="1">
                <a:solidFill>
                  <a:srgbClr val="262626"/>
                </a:solidFill>
                <a:effectLst/>
                <a:latin typeface="Arial" panose="020B0604020202020204" pitchFamily="34" charset="0"/>
                <a:ea typeface="Times New Roman" panose="02020603050405020304" pitchFamily="18" charset="0"/>
                <a:cs typeface="Arial" panose="020B0604020202020204" pitchFamily="34" charset="0"/>
              </a:rPr>
              <a:t>Associate Director level</a:t>
            </a:r>
            <a:r>
              <a:rPr lang="en-GB" sz="1400">
                <a:solidFill>
                  <a:srgbClr val="262626"/>
                </a:solidFill>
                <a:effectLst/>
                <a:latin typeface="Arial" panose="020B0604020202020204" pitchFamily="34" charset="0"/>
                <a:ea typeface="Times New Roman" panose="02020603050405020304" pitchFamily="18" charset="0"/>
                <a:cs typeface="Arial" panose="020B0604020202020204" pitchFamily="34" charset="0"/>
              </a:rPr>
              <a:t>, </a:t>
            </a:r>
            <a:r>
              <a:rPr lang="en-GB" sz="1400" b="1">
                <a:solidFill>
                  <a:srgbClr val="262626"/>
                </a:solidFill>
                <a:effectLst/>
                <a:latin typeface="Arial" panose="020B0604020202020204" pitchFamily="34" charset="0"/>
                <a:ea typeface="Times New Roman" panose="02020603050405020304" pitchFamily="18" charset="0"/>
                <a:cs typeface="Arial" panose="020B0604020202020204" pitchFamily="34" charset="0"/>
              </a:rPr>
              <a:t>Mean earnings of Males are 17.3% higher than Women</a:t>
            </a:r>
            <a:r>
              <a:rPr lang="en-GB" sz="1400">
                <a:solidFill>
                  <a:srgbClr val="262626"/>
                </a:solidFill>
                <a:effectLst/>
                <a:latin typeface="Arial" panose="020B0604020202020204" pitchFamily="34" charset="0"/>
                <a:ea typeface="Times New Roman" panose="02020603050405020304" pitchFamily="18" charset="0"/>
                <a:cs typeface="Arial" panose="020B0604020202020204" pitchFamily="34" charset="0"/>
              </a:rPr>
              <a:t> (up from 9.5% in April 2023). At the </a:t>
            </a:r>
            <a:r>
              <a:rPr lang="en-GB" sz="1400" b="1">
                <a:solidFill>
                  <a:srgbClr val="262626"/>
                </a:solidFill>
                <a:effectLst/>
                <a:latin typeface="Arial" panose="020B0604020202020204" pitchFamily="34" charset="0"/>
                <a:ea typeface="Times New Roman" panose="02020603050405020304" pitchFamily="18" charset="0"/>
                <a:cs typeface="Arial" panose="020B0604020202020204" pitchFamily="34" charset="0"/>
              </a:rPr>
              <a:t>Median, Males earn 16.5% more than Females</a:t>
            </a:r>
            <a:r>
              <a:rPr lang="en-GB" sz="1400">
                <a:solidFill>
                  <a:srgbClr val="262626"/>
                </a:solidFill>
                <a:effectLst/>
                <a:latin typeface="Arial" panose="020B0604020202020204" pitchFamily="34" charset="0"/>
                <a:ea typeface="Times New Roman" panose="02020603050405020304" pitchFamily="18" charset="0"/>
                <a:cs typeface="Arial" panose="020B0604020202020204" pitchFamily="34" charset="0"/>
              </a:rPr>
              <a:t> (up from 10.5% in April 2023). </a:t>
            </a:r>
            <a:r>
              <a:rPr lang="en-GB" sz="1400" b="1">
                <a:solidFill>
                  <a:srgbClr val="262626"/>
                </a:solidFill>
                <a:effectLst/>
                <a:latin typeface="Arial" panose="020B0604020202020204" pitchFamily="34" charset="0"/>
                <a:ea typeface="Times New Roman" panose="02020603050405020304" pitchFamily="18" charset="0"/>
                <a:cs typeface="Arial" panose="020B0604020202020204" pitchFamily="34" charset="0"/>
              </a:rPr>
              <a:t>Further context</a:t>
            </a:r>
            <a:r>
              <a:rPr lang="en-GB" sz="1400">
                <a:solidFill>
                  <a:srgbClr val="262626"/>
                </a:solidFill>
                <a:effectLst/>
                <a:latin typeface="Arial" panose="020B0604020202020204" pitchFamily="34" charset="0"/>
                <a:ea typeface="Times New Roman" panose="02020603050405020304" pitchFamily="18" charset="0"/>
                <a:cs typeface="Arial" panose="020B0604020202020204" pitchFamily="34" charset="0"/>
              </a:rPr>
              <a:t> must be given, as 7 of the 8 Associate Directors are Female (now 88%, up from 85% in April 2023). With a higher proportion of Females, there’s a wider range of Female salaries, compared to only one Male.</a:t>
            </a:r>
          </a:p>
          <a:p>
            <a:pPr marL="800100" lvl="1" indent="-342900">
              <a:lnSpc>
                <a:spcPct val="110000"/>
              </a:lnSpc>
              <a:spcAft>
                <a:spcPts val="1000"/>
              </a:spcAft>
              <a:buFont typeface="Courier New" panose="05050102010706020507" pitchFamily="18" charset="2"/>
              <a:buChar char="o"/>
              <a:tabLst>
                <a:tab pos="228600" algn="l"/>
                <a:tab pos="457200" algn="l"/>
              </a:tabLst>
            </a:pPr>
            <a:r>
              <a:rPr lang="en-GB" sz="1400">
                <a:solidFill>
                  <a:srgbClr val="262626"/>
                </a:solidFill>
                <a:latin typeface="Arial"/>
                <a:ea typeface="Times New Roman" panose="02020603050405020304" pitchFamily="18" charset="0"/>
                <a:cs typeface="Arial"/>
              </a:rPr>
              <a:t>As with Director level, we see the influence of salary sacrifices on pay. Although Male earnings are higher at this level, Females make greater pension contributions, have purchased Annual Leave and Childcare Vouchers.</a:t>
            </a:r>
            <a:endParaRPr lang="en-GB" sz="1400">
              <a:solidFill>
                <a:srgbClr val="262626"/>
              </a:solidFill>
              <a:latin typeface="Arial" panose="020B0604020202020204" pitchFamily="34" charset="0"/>
              <a:ea typeface="Times New Roman" panose="02020603050405020304" pitchFamily="18" charset="0"/>
              <a:cs typeface="Arial"/>
            </a:endParaRPr>
          </a:p>
        </p:txBody>
      </p:sp>
    </p:spTree>
    <p:extLst>
      <p:ext uri="{BB962C8B-B14F-4D97-AF65-F5344CB8AC3E}">
        <p14:creationId xmlns:p14="http://schemas.microsoft.com/office/powerpoint/2010/main" val="3467570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975F9-90F3-3E49-0D47-867FEA03510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49C373-AC05-8213-6F3A-6A451B0483F7}"/>
              </a:ext>
            </a:extLst>
          </p:cNvPr>
          <p:cNvSpPr>
            <a:spLocks noGrp="1"/>
          </p:cNvSpPr>
          <p:nvPr>
            <p:ph type="sldNum" sz="quarter" idx="11"/>
          </p:nvPr>
        </p:nvSpPr>
        <p:spPr/>
        <p:txBody>
          <a:bodyPr/>
          <a:lstStyle/>
          <a:p>
            <a:fld id="{8811FCA1-5D36-47A4-BA30-E45609486B7A}" type="slidenum">
              <a:rPr lang="en-GB" smtClean="0"/>
              <a:pPr/>
              <a:t>5</a:t>
            </a:fld>
            <a:endParaRPr lang="en-GB"/>
          </a:p>
        </p:txBody>
      </p:sp>
      <p:sp>
        <p:nvSpPr>
          <p:cNvPr id="12" name="Title 1">
            <a:extLst>
              <a:ext uri="{FF2B5EF4-FFF2-40B4-BE49-F238E27FC236}">
                <a16:creationId xmlns:a16="http://schemas.microsoft.com/office/drawing/2014/main" id="{C0C50BC7-DA2D-33A0-E0DA-1F80C3A1A052}"/>
              </a:ext>
            </a:extLst>
          </p:cNvPr>
          <p:cNvSpPr txBox="1">
            <a:spLocks/>
          </p:cNvSpPr>
          <p:nvPr/>
        </p:nvSpPr>
        <p:spPr>
          <a:xfrm>
            <a:off x="285135" y="346252"/>
            <a:ext cx="11439832" cy="690225"/>
          </a:xfrm>
          <a:prstGeom prst="rect">
            <a:avLst/>
          </a:prstGeom>
        </p:spPr>
        <p:txBody>
          <a:bodyPr vert="horz" lIns="0" tIns="0" rIns="0" bIns="0" rtlCol="0" anchor="t">
            <a:normAutofit fontScale="97500"/>
          </a:bodyPr>
          <a:lstStyle>
            <a:lvl1pPr algn="l" defTabSz="914400" rtl="0" eaLnBrk="1" latinLnBrk="0" hangingPunct="1">
              <a:lnSpc>
                <a:spcPct val="75000"/>
              </a:lnSpc>
              <a:spcBef>
                <a:spcPct val="0"/>
              </a:spcBef>
              <a:buNone/>
              <a:defRPr sz="5400" kern="1200" cap="all" baseline="0">
                <a:solidFill>
                  <a:schemeClr val="accent2"/>
                </a:solidFill>
                <a:latin typeface="+mj-lt"/>
                <a:ea typeface="+mj-ea"/>
                <a:cs typeface="+mj-cs"/>
              </a:defRPr>
            </a:lvl1pPr>
          </a:lstStyle>
          <a:p>
            <a:pPr algn="ctr"/>
            <a:r>
              <a:rPr lang="en-GB" sz="3200" b="1">
                <a:latin typeface="+mn-lt"/>
              </a:rPr>
              <a:t>ETHNICITY Pay Gap</a:t>
            </a:r>
          </a:p>
        </p:txBody>
      </p:sp>
      <p:sp>
        <p:nvSpPr>
          <p:cNvPr id="14" name="Content Placeholder 6">
            <a:extLst>
              <a:ext uri="{FF2B5EF4-FFF2-40B4-BE49-F238E27FC236}">
                <a16:creationId xmlns:a16="http://schemas.microsoft.com/office/drawing/2014/main" id="{9523E715-3EA0-4128-C29A-F3BF226F7A0F}"/>
              </a:ext>
            </a:extLst>
          </p:cNvPr>
          <p:cNvSpPr>
            <a:spLocks noGrp="1"/>
          </p:cNvSpPr>
          <p:nvPr>
            <p:ph idx="1"/>
          </p:nvPr>
        </p:nvSpPr>
        <p:spPr>
          <a:xfrm>
            <a:off x="397999" y="2554320"/>
            <a:ext cx="11326967" cy="404544"/>
          </a:xfrm>
        </p:spPr>
        <p:txBody>
          <a:bodyPr vert="horz" lIns="0" tIns="0" rIns="0" bIns="0" rtlCol="0" anchor="t">
            <a:noAutofit/>
          </a:bodyPr>
          <a:lstStyle/>
          <a:p>
            <a:pPr marL="0" indent="0" algn="ctr">
              <a:lnSpc>
                <a:spcPct val="110000"/>
              </a:lnSpc>
              <a:spcAft>
                <a:spcPts val="1000"/>
              </a:spcAft>
              <a:buNone/>
            </a:pPr>
            <a:r>
              <a:rPr lang="en-GB" sz="1800" b="1">
                <a:solidFill>
                  <a:srgbClr val="B90A7D"/>
                </a:solidFill>
                <a:effectLst/>
                <a:latin typeface="Arial" panose="020B0604020202020204" pitchFamily="34" charset="0"/>
                <a:ea typeface="Times New Roman" panose="02020603050405020304" pitchFamily="18" charset="0"/>
                <a:cs typeface="Times New Roman" panose="02020603050405020304" pitchFamily="18" charset="0"/>
              </a:rPr>
              <a:t>Ethnicity Median and Mean earnings</a:t>
            </a:r>
            <a:endParaRPr lang="en-GB" sz="1400">
              <a:cs typeface="Arial"/>
            </a:endParaRPr>
          </a:p>
          <a:p>
            <a:pPr marL="0" indent="0">
              <a:buNone/>
            </a:pPr>
            <a:endParaRPr lang="en-GB" sz="1400">
              <a:cs typeface="Arial"/>
            </a:endParaRPr>
          </a:p>
          <a:p>
            <a:pPr marL="0" indent="0">
              <a:buNone/>
            </a:pPr>
            <a:endParaRPr lang="en-GB" sz="1400">
              <a:cs typeface="Arial"/>
            </a:endParaRPr>
          </a:p>
        </p:txBody>
      </p:sp>
      <p:sp>
        <p:nvSpPr>
          <p:cNvPr id="15" name="Content Placeholder 6">
            <a:extLst>
              <a:ext uri="{FF2B5EF4-FFF2-40B4-BE49-F238E27FC236}">
                <a16:creationId xmlns:a16="http://schemas.microsoft.com/office/drawing/2014/main" id="{8CEF9A68-1631-F749-4637-2E772A7CDDB0}"/>
              </a:ext>
            </a:extLst>
          </p:cNvPr>
          <p:cNvSpPr txBox="1">
            <a:spLocks/>
          </p:cNvSpPr>
          <p:nvPr/>
        </p:nvSpPr>
        <p:spPr>
          <a:xfrm>
            <a:off x="285135" y="803606"/>
            <a:ext cx="11597118" cy="523957"/>
          </a:xfrm>
          <a:prstGeom prst="rect">
            <a:avLst/>
          </a:prstGeom>
        </p:spPr>
        <p:txBody>
          <a:bodyPr vert="horz" lIns="0" tIns="0" rIns="0" bIns="0" rtlCol="0" anchor="t">
            <a:normAutofit fontScale="85000" lnSpcReduction="20000"/>
          </a:bodyPr>
          <a:lstStyle>
            <a:lvl1pPr marL="228600" indent="-228600" algn="l" defTabSz="914400" rtl="0" eaLnBrk="1" latinLnBrk="0" hangingPunct="1">
              <a:lnSpc>
                <a:spcPct val="100000"/>
              </a:lnSpc>
              <a:spcBef>
                <a:spcPts val="1000"/>
              </a:spcBef>
              <a:buClrTx/>
              <a:buFont typeface="Wingdings" pitchFamily="2" charset="2"/>
              <a:buChar char="§"/>
              <a:defRPr sz="22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buFont typeface="Arial" panose="020B0604020202020204" pitchFamily="34" charset="0"/>
              <a:buChar char="•"/>
            </a:pPr>
            <a:r>
              <a:rPr lang="en-GB" sz="1700">
                <a:effectLst/>
                <a:latin typeface="Arial" panose="020B0604020202020204" pitchFamily="34" charset="0"/>
                <a:ea typeface="Times New Roman" panose="02020603050405020304" pitchFamily="18" charset="0"/>
                <a:cs typeface="Arial" panose="020B0604020202020204" pitchFamily="34" charset="0"/>
              </a:rPr>
              <a:t>Staff from Asian, Black and Mixed ethnicity groups represent 8.21% of the </a:t>
            </a:r>
            <a:r>
              <a:rPr lang="en-GB" sz="1700" err="1">
                <a:effectLst/>
                <a:latin typeface="Arial" panose="020B0604020202020204" pitchFamily="34" charset="0"/>
                <a:ea typeface="Times New Roman" panose="02020603050405020304" pitchFamily="18" charset="0"/>
                <a:cs typeface="Arial" panose="020B0604020202020204" pitchFamily="34" charset="0"/>
              </a:rPr>
              <a:t>YLvC</a:t>
            </a:r>
            <a:r>
              <a:rPr lang="en-GB" sz="1700">
                <a:effectLst/>
                <a:latin typeface="Arial" panose="020B0604020202020204" pitchFamily="34" charset="0"/>
                <a:ea typeface="Times New Roman" panose="02020603050405020304" pitchFamily="18" charset="0"/>
                <a:cs typeface="Arial" panose="020B0604020202020204" pitchFamily="34" charset="0"/>
              </a:rPr>
              <a:t> workforce (down from 9% in April 2023). </a:t>
            </a:r>
          </a:p>
          <a:p>
            <a:pPr algn="ctr">
              <a:lnSpc>
                <a:spcPct val="110000"/>
              </a:lnSpc>
              <a:buFont typeface="Arial" panose="020B0604020202020204" pitchFamily="34" charset="0"/>
              <a:buChar char="•"/>
            </a:pPr>
            <a:r>
              <a:rPr lang="en-GB" sz="1700">
                <a:effectLst/>
                <a:latin typeface="Arial" panose="020B0604020202020204" pitchFamily="34" charset="0"/>
                <a:ea typeface="Times New Roman" panose="02020603050405020304" pitchFamily="18" charset="0"/>
                <a:cs typeface="Arial" panose="020B0604020202020204" pitchFamily="34" charset="0"/>
              </a:rPr>
              <a:t>The Ethnicity pay gap shows the difference between Asian, Black and Mixed ethnicity groups compared to the White ethnic group</a:t>
            </a:r>
            <a:r>
              <a:rPr lang="en-GB" sz="1400">
                <a:effectLst/>
                <a:latin typeface="Arial" panose="020B0604020202020204" pitchFamily="34" charset="0"/>
                <a:ea typeface="Times New Roman" panose="02020603050405020304" pitchFamily="18" charset="0"/>
                <a:cs typeface="Arial" panose="020B0604020202020204" pitchFamily="34" charset="0"/>
              </a:rPr>
              <a:t>.  </a:t>
            </a:r>
            <a:endParaRPr lang="en-GB" sz="1400" i="1">
              <a:cs typeface="Arial"/>
            </a:endParaRPr>
          </a:p>
        </p:txBody>
      </p:sp>
      <p:sp>
        <p:nvSpPr>
          <p:cNvPr id="3" name="TextBox 2">
            <a:extLst>
              <a:ext uri="{FF2B5EF4-FFF2-40B4-BE49-F238E27FC236}">
                <a16:creationId xmlns:a16="http://schemas.microsoft.com/office/drawing/2014/main" id="{0524BA41-9BA0-31FA-3EEC-003DD5E78DF9}"/>
              </a:ext>
            </a:extLst>
          </p:cNvPr>
          <p:cNvSpPr txBox="1"/>
          <p:nvPr/>
        </p:nvSpPr>
        <p:spPr>
          <a:xfrm>
            <a:off x="398000" y="1529230"/>
            <a:ext cx="11396000" cy="954107"/>
          </a:xfrm>
          <a:prstGeom prst="rect">
            <a:avLst/>
          </a:prstGeom>
          <a:noFill/>
        </p:spPr>
        <p:txBody>
          <a:bodyPr wrap="square">
            <a:spAutoFit/>
          </a:bodyPr>
          <a:lstStyle/>
          <a:p>
            <a:r>
              <a:rPr lang="en-GB" sz="1400" dirty="0"/>
              <a:t>As a proportion of YLVC’s workforce, the Ethnicity breakdown is Asian 3.44%, Black 2.65%, Mixed 2.12%. Note that 4.23% of people chose not to disclose their Ethnicity. Small changes to any group could have a big impact on figures. Combined with a small demographic size, this makes it difficult to suggest Ethnicity has a significant impact on pay gaps. However, it is useful to observe patterns which could lead to further investigation.</a:t>
            </a:r>
          </a:p>
        </p:txBody>
      </p:sp>
      <p:sp>
        <p:nvSpPr>
          <p:cNvPr id="13" name="TextBox 12">
            <a:extLst>
              <a:ext uri="{FF2B5EF4-FFF2-40B4-BE49-F238E27FC236}">
                <a16:creationId xmlns:a16="http://schemas.microsoft.com/office/drawing/2014/main" id="{99796782-2F55-39FE-1C1B-9AD99D73AC4C}"/>
              </a:ext>
            </a:extLst>
          </p:cNvPr>
          <p:cNvSpPr txBox="1"/>
          <p:nvPr/>
        </p:nvSpPr>
        <p:spPr>
          <a:xfrm>
            <a:off x="420209" y="2828705"/>
            <a:ext cx="11326967" cy="307777"/>
          </a:xfrm>
          <a:prstGeom prst="rect">
            <a:avLst/>
          </a:prstGeom>
          <a:noFill/>
        </p:spPr>
        <p:txBody>
          <a:bodyPr wrap="square">
            <a:spAutoFit/>
          </a:bodyPr>
          <a:lstStyle/>
          <a:p>
            <a:r>
              <a:rPr lang="en-GB" sz="1400"/>
              <a:t>In the charts below, a negative figure shows an </a:t>
            </a:r>
            <a:r>
              <a:rPr lang="en-GB" sz="1400" i="1"/>
              <a:t>inverse pay gap</a:t>
            </a:r>
            <a:r>
              <a:rPr lang="en-GB" sz="1400"/>
              <a:t>. This means the group earns more than the White Ethnic group.</a:t>
            </a:r>
          </a:p>
        </p:txBody>
      </p:sp>
      <p:sp>
        <p:nvSpPr>
          <p:cNvPr id="17" name="TextBox 16">
            <a:extLst>
              <a:ext uri="{FF2B5EF4-FFF2-40B4-BE49-F238E27FC236}">
                <a16:creationId xmlns:a16="http://schemas.microsoft.com/office/drawing/2014/main" id="{A508FE98-1AC6-0066-7A04-E58A8C364110}"/>
              </a:ext>
            </a:extLst>
          </p:cNvPr>
          <p:cNvSpPr txBox="1"/>
          <p:nvPr/>
        </p:nvSpPr>
        <p:spPr>
          <a:xfrm>
            <a:off x="4301559" y="3141100"/>
            <a:ext cx="3564269" cy="3600986"/>
          </a:xfrm>
          <a:prstGeom prst="rect">
            <a:avLst/>
          </a:prstGeom>
          <a:noFill/>
        </p:spPr>
        <p:txBody>
          <a:bodyPr wrap="square">
            <a:spAutoFit/>
          </a:bodyPr>
          <a:lstStyle/>
          <a:p>
            <a:pPr marL="285750" indent="-285750">
              <a:buFont typeface="Arial" panose="020B0604020202020204" pitchFamily="34" charset="0"/>
              <a:buChar char="•"/>
            </a:pPr>
            <a:r>
              <a:rPr lang="en-GB" sz="1200" dirty="0"/>
              <a:t>There </a:t>
            </a:r>
            <a:r>
              <a:rPr lang="en-GB" sz="1200" b="1" dirty="0"/>
              <a:t>are large swings in the Mean pay gap for Black ethnicity employees. </a:t>
            </a:r>
            <a:r>
              <a:rPr lang="en-GB" sz="1200" dirty="0"/>
              <a:t>At the Mean, they now earn 10.7% less (previously earning 7.9% more in April 2023) than White Ethnicity and at the Median, 13.3% less (previously 2.3% less in April 2023).</a:t>
            </a:r>
          </a:p>
          <a:p>
            <a:pPr marL="285750" indent="-285750">
              <a:buFont typeface="Arial" panose="020B0604020202020204" pitchFamily="34" charset="0"/>
              <a:buChar char="•"/>
            </a:pPr>
            <a:r>
              <a:rPr lang="en-GB" sz="1200" b="1" dirty="0"/>
              <a:t>Mixed Ethnicity employees show an opposite trend </a:t>
            </a:r>
            <a:r>
              <a:rPr lang="en-GB" sz="1200" dirty="0"/>
              <a:t>and at the Mean are now paid 27.3% more than White Ethnic (previously 9.3% more in April 2023) and at the Median 40.3% more (previously 10.5% in April 2023). </a:t>
            </a:r>
          </a:p>
          <a:p>
            <a:pPr marL="285750" indent="-285750">
              <a:buFont typeface="Arial" panose="020B0604020202020204" pitchFamily="34" charset="0"/>
              <a:buChar char="•"/>
            </a:pPr>
            <a:r>
              <a:rPr lang="en-GB" sz="1200" b="1" dirty="0"/>
              <a:t>Asian Ethnicity employees </a:t>
            </a:r>
            <a:r>
              <a:rPr lang="en-GB" sz="1200" dirty="0"/>
              <a:t>at the Mean are now paid 2.3% more (it was 0.6% less in April 2023) and at the Median 5.2% more (up from 3.7% in April 2023). </a:t>
            </a:r>
          </a:p>
          <a:p>
            <a:pPr marL="285750" indent="-285750">
              <a:buFont typeface="Arial" panose="020B0604020202020204" pitchFamily="34" charset="0"/>
              <a:buChar char="•"/>
            </a:pPr>
            <a:r>
              <a:rPr lang="en-GB" sz="1200" b="1" dirty="0"/>
              <a:t>This data shows the gap between Ethnic groups compared to the White Ethnic group has widened.</a:t>
            </a:r>
          </a:p>
        </p:txBody>
      </p:sp>
      <p:pic>
        <p:nvPicPr>
          <p:cNvPr id="6" name="Picture 5">
            <a:extLst>
              <a:ext uri="{FF2B5EF4-FFF2-40B4-BE49-F238E27FC236}">
                <a16:creationId xmlns:a16="http://schemas.microsoft.com/office/drawing/2014/main" id="{19CE6FDD-E923-0725-E477-6F1B50F87E49}"/>
              </a:ext>
            </a:extLst>
          </p:cNvPr>
          <p:cNvPicPr>
            <a:picLocks noChangeAspect="1"/>
          </p:cNvPicPr>
          <p:nvPr/>
        </p:nvPicPr>
        <p:blipFill>
          <a:blip r:embed="rId4"/>
          <a:stretch>
            <a:fillRect/>
          </a:stretch>
        </p:blipFill>
        <p:spPr>
          <a:xfrm>
            <a:off x="209632" y="3447040"/>
            <a:ext cx="3973337" cy="2958314"/>
          </a:xfrm>
          <a:prstGeom prst="rect">
            <a:avLst/>
          </a:prstGeom>
        </p:spPr>
      </p:pic>
      <p:pic>
        <p:nvPicPr>
          <p:cNvPr id="7" name="Picture 6">
            <a:extLst>
              <a:ext uri="{FF2B5EF4-FFF2-40B4-BE49-F238E27FC236}">
                <a16:creationId xmlns:a16="http://schemas.microsoft.com/office/drawing/2014/main" id="{2859B202-20C6-3FCA-1FF5-C0428237558B}"/>
              </a:ext>
            </a:extLst>
          </p:cNvPr>
          <p:cNvPicPr>
            <a:picLocks noChangeAspect="1"/>
          </p:cNvPicPr>
          <p:nvPr/>
        </p:nvPicPr>
        <p:blipFill>
          <a:blip r:embed="rId5"/>
          <a:stretch>
            <a:fillRect/>
          </a:stretch>
        </p:blipFill>
        <p:spPr>
          <a:xfrm>
            <a:off x="7981058" y="3359436"/>
            <a:ext cx="4049435" cy="3045918"/>
          </a:xfrm>
          <a:prstGeom prst="rect">
            <a:avLst/>
          </a:prstGeom>
        </p:spPr>
      </p:pic>
    </p:spTree>
    <p:extLst>
      <p:ext uri="{BB962C8B-B14F-4D97-AF65-F5344CB8AC3E}">
        <p14:creationId xmlns:p14="http://schemas.microsoft.com/office/powerpoint/2010/main" val="352953172"/>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553CD-25A3-1FFE-821B-C56CBDEBE1A3}"/>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43B065-2E09-0284-317F-B9362C8E0F5E}"/>
              </a:ext>
            </a:extLst>
          </p:cNvPr>
          <p:cNvSpPr/>
          <p:nvPr/>
        </p:nvSpPr>
        <p:spPr>
          <a:xfrm>
            <a:off x="241303" y="5507575"/>
            <a:ext cx="11439832" cy="1082675"/>
          </a:xfrm>
          <a:prstGeom prst="roundRect">
            <a:avLst/>
          </a:prstGeom>
          <a:solidFill>
            <a:srgbClr val="FFFCF3"/>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37F12A53-2644-9F22-221A-BEF4C6B14BD3}"/>
              </a:ext>
            </a:extLst>
          </p:cNvPr>
          <p:cNvSpPr>
            <a:spLocks noGrp="1"/>
          </p:cNvSpPr>
          <p:nvPr>
            <p:ph type="sldNum" sz="quarter" idx="11"/>
          </p:nvPr>
        </p:nvSpPr>
        <p:spPr/>
        <p:txBody>
          <a:bodyPr/>
          <a:lstStyle/>
          <a:p>
            <a:fld id="{8811FCA1-5D36-47A4-BA30-E45609486B7A}" type="slidenum">
              <a:rPr lang="en-GB" smtClean="0"/>
              <a:pPr/>
              <a:t>6</a:t>
            </a:fld>
            <a:endParaRPr lang="en-GB"/>
          </a:p>
        </p:txBody>
      </p:sp>
      <p:sp>
        <p:nvSpPr>
          <p:cNvPr id="12" name="Title 1">
            <a:extLst>
              <a:ext uri="{FF2B5EF4-FFF2-40B4-BE49-F238E27FC236}">
                <a16:creationId xmlns:a16="http://schemas.microsoft.com/office/drawing/2014/main" id="{FA144739-0878-D3EA-E520-001C796EE960}"/>
              </a:ext>
            </a:extLst>
          </p:cNvPr>
          <p:cNvSpPr txBox="1">
            <a:spLocks/>
          </p:cNvSpPr>
          <p:nvPr/>
        </p:nvSpPr>
        <p:spPr>
          <a:xfrm>
            <a:off x="285135" y="346252"/>
            <a:ext cx="11439832" cy="690225"/>
          </a:xfrm>
          <a:prstGeom prst="rect">
            <a:avLst/>
          </a:prstGeom>
        </p:spPr>
        <p:txBody>
          <a:bodyPr vert="horz" lIns="0" tIns="0" rIns="0" bIns="0" rtlCol="0" anchor="t">
            <a:normAutofit fontScale="97500"/>
          </a:bodyPr>
          <a:lstStyle>
            <a:lvl1pPr algn="l" defTabSz="914400" rtl="0" eaLnBrk="1" latinLnBrk="0" hangingPunct="1">
              <a:lnSpc>
                <a:spcPct val="75000"/>
              </a:lnSpc>
              <a:spcBef>
                <a:spcPct val="0"/>
              </a:spcBef>
              <a:buNone/>
              <a:defRPr sz="5400" kern="1200" cap="all" baseline="0">
                <a:solidFill>
                  <a:schemeClr val="accent2"/>
                </a:solidFill>
                <a:latin typeface="+mj-lt"/>
                <a:ea typeface="+mj-ea"/>
                <a:cs typeface="+mj-cs"/>
              </a:defRPr>
            </a:lvl1pPr>
          </a:lstStyle>
          <a:p>
            <a:pPr algn="ctr"/>
            <a:r>
              <a:rPr lang="en-GB" sz="3200" b="1">
                <a:latin typeface="+mn-lt"/>
              </a:rPr>
              <a:t>ETHNICITY Pay Gap</a:t>
            </a:r>
          </a:p>
        </p:txBody>
      </p:sp>
      <p:sp>
        <p:nvSpPr>
          <p:cNvPr id="14" name="Content Placeholder 6">
            <a:extLst>
              <a:ext uri="{FF2B5EF4-FFF2-40B4-BE49-F238E27FC236}">
                <a16:creationId xmlns:a16="http://schemas.microsoft.com/office/drawing/2014/main" id="{42298A86-3405-0630-5DAC-5B323D8419EA}"/>
              </a:ext>
            </a:extLst>
          </p:cNvPr>
          <p:cNvSpPr>
            <a:spLocks noGrp="1"/>
          </p:cNvSpPr>
          <p:nvPr>
            <p:ph idx="1"/>
          </p:nvPr>
        </p:nvSpPr>
        <p:spPr>
          <a:xfrm>
            <a:off x="360486" y="809087"/>
            <a:ext cx="11326967" cy="404544"/>
          </a:xfrm>
        </p:spPr>
        <p:txBody>
          <a:bodyPr vert="horz" lIns="0" tIns="0" rIns="0" bIns="0" rtlCol="0" anchor="t">
            <a:noAutofit/>
          </a:bodyPr>
          <a:lstStyle/>
          <a:p>
            <a:pPr marL="0" indent="0">
              <a:lnSpc>
                <a:spcPct val="110000"/>
              </a:lnSpc>
              <a:spcAft>
                <a:spcPts val="1000"/>
              </a:spcAft>
              <a:buNone/>
            </a:pPr>
            <a:r>
              <a:rPr lang="en-GB" sz="1800" b="1">
                <a:solidFill>
                  <a:srgbClr val="B90A7D"/>
                </a:solidFill>
                <a:effectLst/>
                <a:latin typeface="Arial" panose="020B0604020202020204" pitchFamily="34" charset="0"/>
                <a:ea typeface="Times New Roman" panose="02020603050405020304" pitchFamily="18" charset="0"/>
                <a:cs typeface="Times New Roman" panose="02020603050405020304" pitchFamily="18" charset="0"/>
              </a:rPr>
              <a:t>Ethnicity Pay Quartiles</a:t>
            </a:r>
            <a:endParaRPr lang="en-GB" sz="1400">
              <a:cs typeface="Arial"/>
            </a:endParaRPr>
          </a:p>
        </p:txBody>
      </p:sp>
      <p:sp>
        <p:nvSpPr>
          <p:cNvPr id="3" name="TextBox 2">
            <a:extLst>
              <a:ext uri="{FF2B5EF4-FFF2-40B4-BE49-F238E27FC236}">
                <a16:creationId xmlns:a16="http://schemas.microsoft.com/office/drawing/2014/main" id="{9558B11E-694D-ED81-4B99-3B6C8F2F8920}"/>
              </a:ext>
            </a:extLst>
          </p:cNvPr>
          <p:cNvSpPr txBox="1"/>
          <p:nvPr/>
        </p:nvSpPr>
        <p:spPr>
          <a:xfrm>
            <a:off x="285135" y="1093796"/>
            <a:ext cx="11396000" cy="523220"/>
          </a:xfrm>
          <a:prstGeom prst="rect">
            <a:avLst/>
          </a:prstGeom>
          <a:noFill/>
        </p:spPr>
        <p:txBody>
          <a:bodyPr wrap="square">
            <a:spAutoFit/>
          </a:bodyPr>
          <a:lstStyle/>
          <a:p>
            <a:pPr marL="285750" indent="-285750">
              <a:buFont typeface="Arial" panose="020B0604020202020204" pitchFamily="34" charset="0"/>
              <a:buChar char="•"/>
            </a:pPr>
            <a:r>
              <a:rPr lang="en-GB" sz="1400"/>
              <a:t>The Band with the highest proportion of Asian and Mixed Ethnicity employees is D (highest pay). Band D has the lowest proportion of Black Ethnicity employees, but they are more evenly represented in Bands A-C.</a:t>
            </a:r>
          </a:p>
        </p:txBody>
      </p:sp>
      <p:sp>
        <p:nvSpPr>
          <p:cNvPr id="13" name="TextBox 12">
            <a:extLst>
              <a:ext uri="{FF2B5EF4-FFF2-40B4-BE49-F238E27FC236}">
                <a16:creationId xmlns:a16="http://schemas.microsoft.com/office/drawing/2014/main" id="{A866A8FD-8AC3-7A36-0305-70F07DFCD21A}"/>
              </a:ext>
            </a:extLst>
          </p:cNvPr>
          <p:cNvSpPr txBox="1"/>
          <p:nvPr/>
        </p:nvSpPr>
        <p:spPr>
          <a:xfrm>
            <a:off x="432516" y="5929929"/>
            <a:ext cx="11326967" cy="523220"/>
          </a:xfrm>
          <a:prstGeom prst="rect">
            <a:avLst/>
          </a:prstGeom>
          <a:noFill/>
        </p:spPr>
        <p:txBody>
          <a:bodyPr wrap="square">
            <a:spAutoFit/>
          </a:bodyPr>
          <a:lstStyle/>
          <a:p>
            <a:pPr marL="285750" indent="-285750">
              <a:buFont typeface="Arial" panose="020B0604020202020204" pitchFamily="34" charset="0"/>
              <a:buChar char="•"/>
            </a:pPr>
            <a:r>
              <a:rPr lang="en-GB" sz="1400"/>
              <a:t>8.7% of those who took on new positions, redeployments or received increased salary changes in the year were Asian, Black, or Mixed Ethnicity employees. This almost exactly matches their representation as a proportion of the total workforce.</a:t>
            </a:r>
            <a:endParaRPr lang="en-GB" sz="1400">
              <a:highlight>
                <a:srgbClr val="FFFF00"/>
              </a:highlight>
            </a:endParaRPr>
          </a:p>
        </p:txBody>
      </p:sp>
      <p:sp>
        <p:nvSpPr>
          <p:cNvPr id="6" name="Content Placeholder 6">
            <a:extLst>
              <a:ext uri="{FF2B5EF4-FFF2-40B4-BE49-F238E27FC236}">
                <a16:creationId xmlns:a16="http://schemas.microsoft.com/office/drawing/2014/main" id="{806EE53C-EE6E-87FA-A9AB-86FE6A943C32}"/>
              </a:ext>
            </a:extLst>
          </p:cNvPr>
          <p:cNvSpPr txBox="1">
            <a:spLocks/>
          </p:cNvSpPr>
          <p:nvPr/>
        </p:nvSpPr>
        <p:spPr>
          <a:xfrm>
            <a:off x="360486" y="5628944"/>
            <a:ext cx="11326967" cy="404544"/>
          </a:xfrm>
          <a:prstGeom prst="rect">
            <a:avLst/>
          </a:prstGeom>
        </p:spPr>
        <p:txBody>
          <a:bodyPr vert="horz" lIns="0" tIns="0" rIns="0" bIns="0" rtlCol="0" anchor="t">
            <a:noAutofit/>
          </a:bodyPr>
          <a:lstStyle>
            <a:lvl1pPr marL="228600" indent="-228600" algn="l" defTabSz="914400" rtl="0" eaLnBrk="1" latinLnBrk="0" hangingPunct="1">
              <a:lnSpc>
                <a:spcPct val="100000"/>
              </a:lnSpc>
              <a:spcBef>
                <a:spcPts val="1000"/>
              </a:spcBef>
              <a:buClrTx/>
              <a:buFont typeface="Wingdings" pitchFamily="2" charset="2"/>
              <a:buChar char="§"/>
              <a:defRPr sz="22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Aft>
                <a:spcPts val="1000"/>
              </a:spcAft>
              <a:buFont typeface="Wingdings" pitchFamily="2" charset="2"/>
              <a:buNone/>
            </a:pPr>
            <a:r>
              <a:rPr lang="en-GB" sz="1800" b="1">
                <a:solidFill>
                  <a:srgbClr val="B90A7D"/>
                </a:solidFill>
                <a:latin typeface="Arial" panose="020B0604020202020204" pitchFamily="34" charset="0"/>
                <a:ea typeface="Times New Roman" panose="02020603050405020304" pitchFamily="18" charset="0"/>
                <a:cs typeface="Times New Roman" panose="02020603050405020304" pitchFamily="18" charset="0"/>
              </a:rPr>
              <a:t>Ethnicity Further Analysis</a:t>
            </a:r>
            <a:endParaRPr lang="en-GB" sz="1400">
              <a:cs typeface="Arial"/>
            </a:endParaRPr>
          </a:p>
        </p:txBody>
      </p:sp>
      <p:sp>
        <p:nvSpPr>
          <p:cNvPr id="7" name="TextBox 6">
            <a:extLst>
              <a:ext uri="{FF2B5EF4-FFF2-40B4-BE49-F238E27FC236}">
                <a16:creationId xmlns:a16="http://schemas.microsoft.com/office/drawing/2014/main" id="{8FC13431-01D9-5B18-94CC-AD728D1A7051}"/>
              </a:ext>
            </a:extLst>
          </p:cNvPr>
          <p:cNvSpPr txBox="1"/>
          <p:nvPr/>
        </p:nvSpPr>
        <p:spPr>
          <a:xfrm>
            <a:off x="3647252" y="4950813"/>
            <a:ext cx="4386834" cy="200055"/>
          </a:xfrm>
          <a:prstGeom prst="rect">
            <a:avLst/>
          </a:prstGeom>
          <a:noFill/>
        </p:spPr>
        <p:txBody>
          <a:bodyPr wrap="square">
            <a:spAutoFit/>
          </a:bodyPr>
          <a:lstStyle/>
          <a:p>
            <a:pPr algn="ctr"/>
            <a:r>
              <a:rPr lang="en-GB" sz="700"/>
              <a:t>(Band A = lowest pay quartile; Band D = highest pay quartile)</a:t>
            </a:r>
          </a:p>
        </p:txBody>
      </p:sp>
      <p:pic>
        <p:nvPicPr>
          <p:cNvPr id="9" name="Picture 8">
            <a:extLst>
              <a:ext uri="{FF2B5EF4-FFF2-40B4-BE49-F238E27FC236}">
                <a16:creationId xmlns:a16="http://schemas.microsoft.com/office/drawing/2014/main" id="{8631811F-71ED-4294-F7A8-9BB626BF5B86}"/>
              </a:ext>
            </a:extLst>
          </p:cNvPr>
          <p:cNvPicPr>
            <a:picLocks noChangeAspect="1"/>
          </p:cNvPicPr>
          <p:nvPr/>
        </p:nvPicPr>
        <p:blipFill>
          <a:blip r:embed="rId3"/>
          <a:stretch>
            <a:fillRect/>
          </a:stretch>
        </p:blipFill>
        <p:spPr>
          <a:xfrm>
            <a:off x="1215071" y="1842228"/>
            <a:ext cx="9492295" cy="3017782"/>
          </a:xfrm>
          <a:prstGeom prst="rect">
            <a:avLst/>
          </a:prstGeom>
        </p:spPr>
      </p:pic>
    </p:spTree>
    <p:extLst>
      <p:ext uri="{BB962C8B-B14F-4D97-AF65-F5344CB8AC3E}">
        <p14:creationId xmlns:p14="http://schemas.microsoft.com/office/powerpoint/2010/main" val="3444730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4ABFC-30C3-32EE-5286-EF5B8FF2934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FE9788-6EC5-1309-EE39-812DF5B5F6DE}"/>
              </a:ext>
            </a:extLst>
          </p:cNvPr>
          <p:cNvSpPr>
            <a:spLocks noGrp="1"/>
          </p:cNvSpPr>
          <p:nvPr>
            <p:ph type="sldNum" sz="quarter" idx="11"/>
          </p:nvPr>
        </p:nvSpPr>
        <p:spPr/>
        <p:txBody>
          <a:bodyPr/>
          <a:lstStyle/>
          <a:p>
            <a:fld id="{8811FCA1-5D36-47A4-BA30-E45609486B7A}" type="slidenum">
              <a:rPr lang="en-GB" smtClean="0"/>
              <a:pPr/>
              <a:t>7</a:t>
            </a:fld>
            <a:endParaRPr lang="en-GB"/>
          </a:p>
        </p:txBody>
      </p:sp>
      <p:sp>
        <p:nvSpPr>
          <p:cNvPr id="12" name="Title 1">
            <a:extLst>
              <a:ext uri="{FF2B5EF4-FFF2-40B4-BE49-F238E27FC236}">
                <a16:creationId xmlns:a16="http://schemas.microsoft.com/office/drawing/2014/main" id="{2C5817CA-AC93-39E5-54E0-1B09401DA12B}"/>
              </a:ext>
            </a:extLst>
          </p:cNvPr>
          <p:cNvSpPr txBox="1">
            <a:spLocks/>
          </p:cNvSpPr>
          <p:nvPr/>
        </p:nvSpPr>
        <p:spPr>
          <a:xfrm>
            <a:off x="285135" y="346252"/>
            <a:ext cx="11439832" cy="690225"/>
          </a:xfrm>
          <a:prstGeom prst="rect">
            <a:avLst/>
          </a:prstGeom>
        </p:spPr>
        <p:txBody>
          <a:bodyPr vert="horz" lIns="0" tIns="0" rIns="0" bIns="0" rtlCol="0" anchor="t">
            <a:normAutofit fontScale="97500"/>
          </a:bodyPr>
          <a:lstStyle>
            <a:lvl1pPr algn="l" defTabSz="914400" rtl="0" eaLnBrk="1" latinLnBrk="0" hangingPunct="1">
              <a:lnSpc>
                <a:spcPct val="75000"/>
              </a:lnSpc>
              <a:spcBef>
                <a:spcPct val="0"/>
              </a:spcBef>
              <a:buNone/>
              <a:defRPr sz="5400" kern="1200" cap="all" baseline="0">
                <a:solidFill>
                  <a:schemeClr val="accent2"/>
                </a:solidFill>
                <a:latin typeface="+mj-lt"/>
                <a:ea typeface="+mj-ea"/>
                <a:cs typeface="+mj-cs"/>
              </a:defRPr>
            </a:lvl1pPr>
          </a:lstStyle>
          <a:p>
            <a:pPr algn="ctr"/>
            <a:r>
              <a:rPr lang="en-GB" sz="3200" b="1">
                <a:latin typeface="+mn-lt"/>
              </a:rPr>
              <a:t>SEXUAL ORIENTATION Pay Gap</a:t>
            </a:r>
          </a:p>
        </p:txBody>
      </p:sp>
      <p:sp>
        <p:nvSpPr>
          <p:cNvPr id="14" name="Content Placeholder 6">
            <a:extLst>
              <a:ext uri="{FF2B5EF4-FFF2-40B4-BE49-F238E27FC236}">
                <a16:creationId xmlns:a16="http://schemas.microsoft.com/office/drawing/2014/main" id="{49075275-AB11-7FBF-8F78-98687E348403}"/>
              </a:ext>
            </a:extLst>
          </p:cNvPr>
          <p:cNvSpPr>
            <a:spLocks noGrp="1"/>
          </p:cNvSpPr>
          <p:nvPr>
            <p:ph idx="1"/>
          </p:nvPr>
        </p:nvSpPr>
        <p:spPr>
          <a:xfrm>
            <a:off x="397999" y="2344030"/>
            <a:ext cx="11326968" cy="404544"/>
          </a:xfrm>
        </p:spPr>
        <p:txBody>
          <a:bodyPr vert="horz" lIns="0" tIns="0" rIns="0" bIns="0" rtlCol="0" anchor="t">
            <a:noAutofit/>
          </a:bodyPr>
          <a:lstStyle/>
          <a:p>
            <a:pPr marL="0" indent="0" algn="ctr">
              <a:lnSpc>
                <a:spcPct val="110000"/>
              </a:lnSpc>
              <a:spcAft>
                <a:spcPts val="1000"/>
              </a:spcAft>
              <a:buNone/>
            </a:pPr>
            <a:r>
              <a:rPr lang="en-GB" sz="1800" b="1">
                <a:solidFill>
                  <a:srgbClr val="B90A7D"/>
                </a:solidFill>
                <a:effectLst/>
                <a:latin typeface="Arial" panose="020B0604020202020204" pitchFamily="34" charset="0"/>
                <a:ea typeface="Times New Roman" panose="02020603050405020304" pitchFamily="18" charset="0"/>
                <a:cs typeface="Times New Roman" panose="02020603050405020304" pitchFamily="18" charset="0"/>
              </a:rPr>
              <a:t>Sexual Orientation Median and Mean earnings</a:t>
            </a:r>
            <a:endParaRPr lang="en-GB" sz="1400">
              <a:cs typeface="Arial"/>
            </a:endParaRPr>
          </a:p>
          <a:p>
            <a:pPr marL="0" indent="0">
              <a:buNone/>
            </a:pPr>
            <a:endParaRPr lang="en-GB" sz="1400">
              <a:cs typeface="Arial"/>
            </a:endParaRPr>
          </a:p>
          <a:p>
            <a:pPr marL="0" indent="0">
              <a:buNone/>
            </a:pPr>
            <a:endParaRPr lang="en-GB" sz="1400">
              <a:cs typeface="Arial"/>
            </a:endParaRPr>
          </a:p>
        </p:txBody>
      </p:sp>
      <p:sp>
        <p:nvSpPr>
          <p:cNvPr id="15" name="Content Placeholder 6">
            <a:extLst>
              <a:ext uri="{FF2B5EF4-FFF2-40B4-BE49-F238E27FC236}">
                <a16:creationId xmlns:a16="http://schemas.microsoft.com/office/drawing/2014/main" id="{55C8DDDD-864D-2A9E-6D91-B03857B2B4CF}"/>
              </a:ext>
            </a:extLst>
          </p:cNvPr>
          <p:cNvSpPr txBox="1">
            <a:spLocks/>
          </p:cNvSpPr>
          <p:nvPr/>
        </p:nvSpPr>
        <p:spPr>
          <a:xfrm>
            <a:off x="285135" y="803606"/>
            <a:ext cx="11597118" cy="725624"/>
          </a:xfrm>
          <a:prstGeom prst="rect">
            <a:avLst/>
          </a:prstGeom>
        </p:spPr>
        <p:txBody>
          <a:bodyPr vert="horz" lIns="0" tIns="0" rIns="0" bIns="0" rtlCol="0" anchor="t">
            <a:normAutofit fontScale="92500" lnSpcReduction="10000"/>
          </a:bodyPr>
          <a:lstStyle>
            <a:lvl1pPr marL="228600" indent="-228600" algn="l" defTabSz="914400" rtl="0" eaLnBrk="1" latinLnBrk="0" hangingPunct="1">
              <a:lnSpc>
                <a:spcPct val="100000"/>
              </a:lnSpc>
              <a:spcBef>
                <a:spcPts val="1000"/>
              </a:spcBef>
              <a:buClrTx/>
              <a:buFont typeface="Wingdings" pitchFamily="2" charset="2"/>
              <a:buChar char="§"/>
              <a:defRPr sz="22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buFont typeface="Arial" panose="020B0604020202020204" pitchFamily="34" charset="0"/>
              <a:buChar char="•"/>
            </a:pPr>
            <a:r>
              <a:rPr lang="en-GB" sz="1400">
                <a:effectLst/>
                <a:latin typeface="Arial"/>
                <a:ea typeface="Times New Roman" panose="02020603050405020304" pitchFamily="18" charset="0"/>
                <a:cs typeface="Arial"/>
              </a:rPr>
              <a:t>As a proportion of the workforce, 8% identify as LGBTQIA+ (up from 6</a:t>
            </a:r>
            <a:r>
              <a:rPr lang="en-GB" sz="1400">
                <a:latin typeface="Arial"/>
                <a:ea typeface="Times New Roman" panose="02020603050405020304" pitchFamily="18" charset="0"/>
                <a:cs typeface="Arial"/>
              </a:rPr>
              <a:t>% in April 2023).</a:t>
            </a:r>
            <a:r>
              <a:rPr lang="en-GB" sz="1400">
                <a:effectLst/>
                <a:latin typeface="Arial"/>
                <a:ea typeface="Times New Roman" panose="02020603050405020304" pitchFamily="18" charset="0"/>
                <a:cs typeface="Arial"/>
              </a:rPr>
              <a:t> Those who Prefer Not to Say is 14% (down from 15</a:t>
            </a:r>
            <a:r>
              <a:rPr lang="en-GB" sz="1400">
                <a:latin typeface="Arial"/>
                <a:ea typeface="Times New Roman" panose="02020603050405020304" pitchFamily="18" charset="0"/>
                <a:cs typeface="Arial"/>
              </a:rPr>
              <a:t>% in April 2023).</a:t>
            </a:r>
            <a:r>
              <a:rPr lang="en-GB" sz="1400">
                <a:effectLst/>
                <a:latin typeface="Arial"/>
                <a:ea typeface="Times New Roman" panose="02020603050405020304" pitchFamily="18" charset="0"/>
                <a:cs typeface="Arial"/>
              </a:rPr>
              <a:t> </a:t>
            </a:r>
          </a:p>
          <a:p>
            <a:pPr algn="ctr">
              <a:lnSpc>
                <a:spcPct val="110000"/>
              </a:lnSpc>
              <a:buFont typeface="Arial" panose="020B0604020202020204" pitchFamily="34" charset="0"/>
              <a:buChar char="•"/>
            </a:pPr>
            <a:r>
              <a:rPr lang="en-GB" sz="1400">
                <a:effectLst/>
                <a:latin typeface="Arial" panose="020B0604020202020204" pitchFamily="34" charset="0"/>
                <a:ea typeface="Times New Roman" panose="02020603050405020304" pitchFamily="18" charset="0"/>
                <a:cs typeface="Arial" panose="020B0604020202020204" pitchFamily="34" charset="0"/>
              </a:rPr>
              <a:t>The Sexual Orientation pay gap compares those identifying as </a:t>
            </a:r>
            <a:r>
              <a:rPr lang="en-GB" sz="1400" i="1">
                <a:effectLst/>
                <a:latin typeface="Arial" panose="020B0604020202020204" pitchFamily="34" charset="0"/>
                <a:ea typeface="Times New Roman" panose="02020603050405020304" pitchFamily="18" charset="0"/>
                <a:cs typeface="Arial" panose="020B0604020202020204" pitchFamily="34" charset="0"/>
              </a:rPr>
              <a:t>Gay/Lesbian </a:t>
            </a:r>
            <a:r>
              <a:rPr lang="en-GB" sz="1400">
                <a:effectLst/>
                <a:latin typeface="Arial" panose="020B0604020202020204" pitchFamily="34" charset="0"/>
                <a:ea typeface="Times New Roman" panose="02020603050405020304" pitchFamily="18" charset="0"/>
                <a:cs typeface="Arial" panose="020B0604020202020204" pitchFamily="34" charset="0"/>
              </a:rPr>
              <a:t>or </a:t>
            </a:r>
            <a:r>
              <a:rPr lang="en-GB" sz="1400" i="1">
                <a:effectLst/>
                <a:latin typeface="Arial" panose="020B0604020202020204" pitchFamily="34" charset="0"/>
                <a:ea typeface="Times New Roman" panose="02020603050405020304" pitchFamily="18" charset="0"/>
                <a:cs typeface="Arial" panose="020B0604020202020204" pitchFamily="34" charset="0"/>
              </a:rPr>
              <a:t>Bi (umbrella term) </a:t>
            </a:r>
            <a:r>
              <a:rPr lang="en-GB" sz="1400">
                <a:effectLst/>
                <a:latin typeface="Arial" panose="020B0604020202020204" pitchFamily="34" charset="0"/>
                <a:ea typeface="Times New Roman" panose="02020603050405020304" pitchFamily="18" charset="0"/>
                <a:cs typeface="Arial" panose="020B0604020202020204" pitchFamily="34" charset="0"/>
              </a:rPr>
              <a:t>(in our analysis we </a:t>
            </a:r>
            <a:r>
              <a:rPr lang="en-GB" sz="1400">
                <a:latin typeface="Arial" panose="020B0604020202020204" pitchFamily="34" charset="0"/>
                <a:ea typeface="Times New Roman" panose="02020603050405020304" pitchFamily="18" charset="0"/>
                <a:cs typeface="Arial" panose="020B0604020202020204" pitchFamily="34" charset="0"/>
              </a:rPr>
              <a:t>group these demographics under the term</a:t>
            </a:r>
            <a:r>
              <a:rPr lang="en-GB" sz="1400">
                <a:effectLst/>
                <a:latin typeface="Arial" panose="020B0604020202020204" pitchFamily="34" charset="0"/>
                <a:ea typeface="Times New Roman" panose="02020603050405020304" pitchFamily="18" charset="0"/>
                <a:cs typeface="Arial" panose="020B0604020202020204" pitchFamily="34" charset="0"/>
              </a:rPr>
              <a:t> </a:t>
            </a:r>
            <a:r>
              <a:rPr lang="en-GB" sz="1400" i="1">
                <a:effectLst/>
                <a:latin typeface="Arial" panose="020B0604020202020204" pitchFamily="34" charset="0"/>
                <a:ea typeface="Times New Roman" panose="02020603050405020304" pitchFamily="18" charset="0"/>
                <a:cs typeface="Arial" panose="020B0604020202020204" pitchFamily="34" charset="0"/>
              </a:rPr>
              <a:t>LGBTQIA+</a:t>
            </a:r>
            <a:r>
              <a:rPr lang="en-GB" sz="1400">
                <a:effectLst/>
                <a:latin typeface="Arial" panose="020B0604020202020204" pitchFamily="34" charset="0"/>
                <a:ea typeface="Times New Roman" panose="02020603050405020304" pitchFamily="18" charset="0"/>
                <a:cs typeface="Arial" panose="020B0604020202020204" pitchFamily="34" charset="0"/>
              </a:rPr>
              <a:t>), to those identifying as Heterosexual.</a:t>
            </a:r>
            <a:endParaRPr lang="en-GB" sz="1400" i="1">
              <a:cs typeface="Arial"/>
            </a:endParaRPr>
          </a:p>
        </p:txBody>
      </p:sp>
      <p:sp>
        <p:nvSpPr>
          <p:cNvPr id="3" name="TextBox 2">
            <a:extLst>
              <a:ext uri="{FF2B5EF4-FFF2-40B4-BE49-F238E27FC236}">
                <a16:creationId xmlns:a16="http://schemas.microsoft.com/office/drawing/2014/main" id="{136304BD-075C-35BA-1DA3-C3DE00FA0B04}"/>
              </a:ext>
            </a:extLst>
          </p:cNvPr>
          <p:cNvSpPr txBox="1"/>
          <p:nvPr/>
        </p:nvSpPr>
        <p:spPr>
          <a:xfrm>
            <a:off x="397999" y="1616655"/>
            <a:ext cx="11439831" cy="461665"/>
          </a:xfrm>
          <a:prstGeom prst="rect">
            <a:avLst/>
          </a:prstGeom>
          <a:noFill/>
        </p:spPr>
        <p:txBody>
          <a:bodyPr wrap="square">
            <a:spAutoFit/>
          </a:bodyPr>
          <a:lstStyle/>
          <a:p>
            <a:r>
              <a:rPr lang="en-GB" sz="1200"/>
              <a:t>Small changes to any group could have a big impact on figures. These factors combined with a small demographic size make it difficult to suggest Sexual Orientation has a significant impact on pay gaps. However, it is useful to observe patterns which could lead to further investigation.</a:t>
            </a:r>
          </a:p>
        </p:txBody>
      </p:sp>
      <p:sp>
        <p:nvSpPr>
          <p:cNvPr id="17" name="TextBox 16">
            <a:extLst>
              <a:ext uri="{FF2B5EF4-FFF2-40B4-BE49-F238E27FC236}">
                <a16:creationId xmlns:a16="http://schemas.microsoft.com/office/drawing/2014/main" id="{09CD4910-877D-26EC-5361-A8CCAD7466AC}"/>
              </a:ext>
            </a:extLst>
          </p:cNvPr>
          <p:cNvSpPr txBox="1"/>
          <p:nvPr/>
        </p:nvSpPr>
        <p:spPr>
          <a:xfrm>
            <a:off x="285135" y="2617284"/>
            <a:ext cx="11613081" cy="1015663"/>
          </a:xfrm>
          <a:prstGeom prst="rect">
            <a:avLst/>
          </a:prstGeom>
          <a:noFill/>
        </p:spPr>
        <p:txBody>
          <a:bodyPr wrap="square">
            <a:spAutoFit/>
          </a:bodyPr>
          <a:lstStyle/>
          <a:p>
            <a:pPr marL="285750" indent="-285750">
              <a:buFont typeface="Arial" panose="020B0604020202020204" pitchFamily="34" charset="0"/>
              <a:buChar char="•"/>
            </a:pPr>
            <a:r>
              <a:rPr lang="en-GB" sz="1200" dirty="0"/>
              <a:t>In the charts below a negative figure shows an </a:t>
            </a:r>
            <a:r>
              <a:rPr lang="en-GB" sz="1200" i="1" dirty="0"/>
              <a:t>inverse pay gap</a:t>
            </a:r>
            <a:r>
              <a:rPr lang="en-GB" sz="1200" dirty="0"/>
              <a:t>, which means it favours those identifying as LGBTQIA+, as they earn more than those identifying as Heterosexual</a:t>
            </a:r>
          </a:p>
          <a:p>
            <a:pPr marL="285750" indent="-285750">
              <a:buFont typeface="Arial" panose="020B0604020202020204" pitchFamily="34" charset="0"/>
              <a:buChar char="•"/>
            </a:pPr>
            <a:r>
              <a:rPr lang="en-GB" sz="1200" b="1" dirty="0"/>
              <a:t>At the Mean, people identifying as LGBTQIA+ earn 5.1% more than those identifying as Heterosexual</a:t>
            </a:r>
            <a:r>
              <a:rPr lang="en-GB" sz="1200" dirty="0"/>
              <a:t> (an inverse gap and up from 1.7% more in April 2023). </a:t>
            </a:r>
          </a:p>
          <a:p>
            <a:pPr marL="285750" indent="-285750">
              <a:buFont typeface="Arial" panose="020B0604020202020204" pitchFamily="34" charset="0"/>
              <a:buChar char="•"/>
            </a:pPr>
            <a:r>
              <a:rPr lang="en-GB" sz="1200" b="1"/>
              <a:t>The Median </a:t>
            </a:r>
            <a:r>
              <a:rPr lang="en-GB" sz="1200" b="1" dirty="0"/>
              <a:t>shows those identifying as LGBTQIA+ earn 0.4% more than those identifying as Heterosexual </a:t>
            </a:r>
            <a:r>
              <a:rPr lang="en-GB" sz="1200" dirty="0"/>
              <a:t>(a huge swing from 7.6% less in April 2023), but one which shows </a:t>
            </a:r>
            <a:r>
              <a:rPr lang="en-GB" sz="1200" b="1" dirty="0"/>
              <a:t>pay between the two groups is almost equal.</a:t>
            </a:r>
          </a:p>
        </p:txBody>
      </p:sp>
      <p:pic>
        <p:nvPicPr>
          <p:cNvPr id="6" name="Picture 5">
            <a:extLst>
              <a:ext uri="{FF2B5EF4-FFF2-40B4-BE49-F238E27FC236}">
                <a16:creationId xmlns:a16="http://schemas.microsoft.com/office/drawing/2014/main" id="{51B47BBC-2DED-3631-5720-E2842EB40076}"/>
              </a:ext>
            </a:extLst>
          </p:cNvPr>
          <p:cNvPicPr>
            <a:picLocks noChangeAspect="1"/>
          </p:cNvPicPr>
          <p:nvPr/>
        </p:nvPicPr>
        <p:blipFill>
          <a:blip r:embed="rId4"/>
          <a:stretch>
            <a:fillRect/>
          </a:stretch>
        </p:blipFill>
        <p:spPr>
          <a:xfrm>
            <a:off x="3369347" y="3701397"/>
            <a:ext cx="5271408" cy="3020078"/>
          </a:xfrm>
          <a:prstGeom prst="rect">
            <a:avLst/>
          </a:prstGeom>
        </p:spPr>
      </p:pic>
    </p:spTree>
    <p:extLst>
      <p:ext uri="{BB962C8B-B14F-4D97-AF65-F5344CB8AC3E}">
        <p14:creationId xmlns:p14="http://schemas.microsoft.com/office/powerpoint/2010/main" val="1590374787"/>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13554-76FD-8FC6-543E-1FE54A70FEB4}"/>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DADCDCE-B7F7-694D-5722-0FD931FF85B2}"/>
              </a:ext>
            </a:extLst>
          </p:cNvPr>
          <p:cNvSpPr/>
          <p:nvPr/>
        </p:nvSpPr>
        <p:spPr>
          <a:xfrm>
            <a:off x="241303" y="5719337"/>
            <a:ext cx="11439832" cy="919717"/>
          </a:xfrm>
          <a:prstGeom prst="roundRect">
            <a:avLst/>
          </a:prstGeom>
          <a:solidFill>
            <a:srgbClr val="FFFCF3"/>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4C6D5C9E-3A57-4F1B-3912-DB2C53B8485E}"/>
              </a:ext>
            </a:extLst>
          </p:cNvPr>
          <p:cNvSpPr>
            <a:spLocks noGrp="1"/>
          </p:cNvSpPr>
          <p:nvPr>
            <p:ph type="sldNum" sz="quarter" idx="11"/>
          </p:nvPr>
        </p:nvSpPr>
        <p:spPr/>
        <p:txBody>
          <a:bodyPr/>
          <a:lstStyle/>
          <a:p>
            <a:fld id="{8811FCA1-5D36-47A4-BA30-E45609486B7A}" type="slidenum">
              <a:rPr lang="en-GB" smtClean="0"/>
              <a:pPr/>
              <a:t>8</a:t>
            </a:fld>
            <a:endParaRPr lang="en-GB"/>
          </a:p>
        </p:txBody>
      </p:sp>
      <p:sp>
        <p:nvSpPr>
          <p:cNvPr id="12" name="Title 1">
            <a:extLst>
              <a:ext uri="{FF2B5EF4-FFF2-40B4-BE49-F238E27FC236}">
                <a16:creationId xmlns:a16="http://schemas.microsoft.com/office/drawing/2014/main" id="{1BE4DB78-AC7F-F0E1-58AA-23B4359AAF7B}"/>
              </a:ext>
            </a:extLst>
          </p:cNvPr>
          <p:cNvSpPr txBox="1">
            <a:spLocks/>
          </p:cNvSpPr>
          <p:nvPr/>
        </p:nvSpPr>
        <p:spPr>
          <a:xfrm>
            <a:off x="285135" y="346252"/>
            <a:ext cx="11439832" cy="690225"/>
          </a:xfrm>
          <a:prstGeom prst="rect">
            <a:avLst/>
          </a:prstGeom>
        </p:spPr>
        <p:txBody>
          <a:bodyPr vert="horz" lIns="0" tIns="0" rIns="0" bIns="0" rtlCol="0" anchor="t">
            <a:normAutofit fontScale="97500"/>
          </a:bodyPr>
          <a:lstStyle>
            <a:lvl1pPr algn="l" defTabSz="914400" rtl="0" eaLnBrk="1" latinLnBrk="0" hangingPunct="1">
              <a:lnSpc>
                <a:spcPct val="75000"/>
              </a:lnSpc>
              <a:spcBef>
                <a:spcPct val="0"/>
              </a:spcBef>
              <a:buNone/>
              <a:defRPr sz="5400" kern="1200" cap="all" baseline="0">
                <a:solidFill>
                  <a:schemeClr val="accent2"/>
                </a:solidFill>
                <a:latin typeface="+mj-lt"/>
                <a:ea typeface="+mj-ea"/>
                <a:cs typeface="+mj-cs"/>
              </a:defRPr>
            </a:lvl1pPr>
          </a:lstStyle>
          <a:p>
            <a:pPr algn="ctr"/>
            <a:r>
              <a:rPr lang="en-GB" sz="3200" b="1">
                <a:latin typeface="+mn-lt"/>
              </a:rPr>
              <a:t>SEXUAL ORIENTATION Pay Gap</a:t>
            </a:r>
          </a:p>
        </p:txBody>
      </p:sp>
      <p:sp>
        <p:nvSpPr>
          <p:cNvPr id="14" name="Content Placeholder 6">
            <a:extLst>
              <a:ext uri="{FF2B5EF4-FFF2-40B4-BE49-F238E27FC236}">
                <a16:creationId xmlns:a16="http://schemas.microsoft.com/office/drawing/2014/main" id="{A3E281BC-E403-34AB-A506-BAE8F93F0F5D}"/>
              </a:ext>
            </a:extLst>
          </p:cNvPr>
          <p:cNvSpPr>
            <a:spLocks noGrp="1"/>
          </p:cNvSpPr>
          <p:nvPr>
            <p:ph idx="1"/>
          </p:nvPr>
        </p:nvSpPr>
        <p:spPr>
          <a:xfrm>
            <a:off x="360486" y="809087"/>
            <a:ext cx="11326967" cy="404544"/>
          </a:xfrm>
        </p:spPr>
        <p:txBody>
          <a:bodyPr vert="horz" lIns="0" tIns="0" rIns="0" bIns="0" rtlCol="0" anchor="t">
            <a:noAutofit/>
          </a:bodyPr>
          <a:lstStyle/>
          <a:p>
            <a:pPr marL="0" indent="0">
              <a:lnSpc>
                <a:spcPct val="110000"/>
              </a:lnSpc>
              <a:spcAft>
                <a:spcPts val="1000"/>
              </a:spcAft>
              <a:buNone/>
            </a:pPr>
            <a:r>
              <a:rPr lang="en-GB" sz="1800" b="1">
                <a:solidFill>
                  <a:srgbClr val="B90A7D"/>
                </a:solidFill>
                <a:effectLst/>
                <a:latin typeface="Arial" panose="020B0604020202020204" pitchFamily="34" charset="0"/>
                <a:ea typeface="Times New Roman" panose="02020603050405020304" pitchFamily="18" charset="0"/>
                <a:cs typeface="Times New Roman" panose="02020603050405020304" pitchFamily="18" charset="0"/>
              </a:rPr>
              <a:t>Sexual Orientation Pay Quartiles</a:t>
            </a:r>
            <a:endParaRPr lang="en-GB" sz="1400">
              <a:cs typeface="Arial"/>
            </a:endParaRPr>
          </a:p>
        </p:txBody>
      </p:sp>
      <p:sp>
        <p:nvSpPr>
          <p:cNvPr id="3" name="TextBox 2">
            <a:extLst>
              <a:ext uri="{FF2B5EF4-FFF2-40B4-BE49-F238E27FC236}">
                <a16:creationId xmlns:a16="http://schemas.microsoft.com/office/drawing/2014/main" id="{5030F57B-E54D-F045-FC56-9D16E0A126D2}"/>
              </a:ext>
            </a:extLst>
          </p:cNvPr>
          <p:cNvSpPr txBox="1"/>
          <p:nvPr/>
        </p:nvSpPr>
        <p:spPr>
          <a:xfrm>
            <a:off x="285135" y="1093796"/>
            <a:ext cx="11396000" cy="523220"/>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1400" b="1"/>
              <a:t>The proportion of employees identifying as LGBTQIA+ has more than doubled in higher paying roles </a:t>
            </a:r>
            <a:r>
              <a:rPr lang="en-GB" sz="1400"/>
              <a:t>(in Band D, up to 13% from 5% in April 2023) </a:t>
            </a:r>
            <a:r>
              <a:rPr lang="en-GB" sz="1400" b="1"/>
              <a:t>and declined in lower paying roles </a:t>
            </a:r>
            <a:r>
              <a:rPr lang="en-GB" sz="1400"/>
              <a:t>(in Band A, down to 6% from 8% in April 2023).</a:t>
            </a:r>
            <a:endParaRPr lang="en-GB" sz="1400" b="1"/>
          </a:p>
        </p:txBody>
      </p:sp>
      <p:sp>
        <p:nvSpPr>
          <p:cNvPr id="13" name="TextBox 12">
            <a:extLst>
              <a:ext uri="{FF2B5EF4-FFF2-40B4-BE49-F238E27FC236}">
                <a16:creationId xmlns:a16="http://schemas.microsoft.com/office/drawing/2014/main" id="{B9B5AB1F-33F4-7A9F-DD75-B62C2D30B66F}"/>
              </a:ext>
            </a:extLst>
          </p:cNvPr>
          <p:cNvSpPr txBox="1"/>
          <p:nvPr/>
        </p:nvSpPr>
        <p:spPr>
          <a:xfrm>
            <a:off x="299040" y="6057372"/>
            <a:ext cx="11326967" cy="523220"/>
          </a:xfrm>
          <a:prstGeom prst="rect">
            <a:avLst/>
          </a:prstGeom>
          <a:noFill/>
        </p:spPr>
        <p:txBody>
          <a:bodyPr wrap="square">
            <a:spAutoFit/>
          </a:bodyPr>
          <a:lstStyle/>
          <a:p>
            <a:pPr marL="285750" indent="-285750">
              <a:buFont typeface="Arial" panose="020B0604020202020204" pitchFamily="34" charset="0"/>
              <a:buChar char="•"/>
            </a:pPr>
            <a:r>
              <a:rPr lang="en-GB" sz="1400" dirty="0"/>
              <a:t>5.26% of those who took on new positions, redeployments or received increased salary changes in the year identify as LGBTQIA+. This is close to their representation in the total workforce (just 1.44% lower).</a:t>
            </a:r>
          </a:p>
        </p:txBody>
      </p:sp>
      <p:sp>
        <p:nvSpPr>
          <p:cNvPr id="6" name="Content Placeholder 6">
            <a:extLst>
              <a:ext uri="{FF2B5EF4-FFF2-40B4-BE49-F238E27FC236}">
                <a16:creationId xmlns:a16="http://schemas.microsoft.com/office/drawing/2014/main" id="{B251E240-6B6F-D826-7F9C-897D729F7759}"/>
              </a:ext>
            </a:extLst>
          </p:cNvPr>
          <p:cNvSpPr txBox="1">
            <a:spLocks/>
          </p:cNvSpPr>
          <p:nvPr/>
        </p:nvSpPr>
        <p:spPr>
          <a:xfrm>
            <a:off x="365429" y="5785911"/>
            <a:ext cx="11326967" cy="404544"/>
          </a:xfrm>
          <a:prstGeom prst="rect">
            <a:avLst/>
          </a:prstGeom>
        </p:spPr>
        <p:txBody>
          <a:bodyPr vert="horz" lIns="0" tIns="0" rIns="0" bIns="0" rtlCol="0" anchor="t">
            <a:noAutofit/>
          </a:bodyPr>
          <a:lstStyle>
            <a:lvl1pPr marL="228600" indent="-228600" algn="l" defTabSz="914400" rtl="0" eaLnBrk="1" latinLnBrk="0" hangingPunct="1">
              <a:lnSpc>
                <a:spcPct val="100000"/>
              </a:lnSpc>
              <a:spcBef>
                <a:spcPts val="1000"/>
              </a:spcBef>
              <a:buClrTx/>
              <a:buFont typeface="Wingdings" pitchFamily="2" charset="2"/>
              <a:buChar char="§"/>
              <a:defRPr sz="22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Aft>
                <a:spcPts val="1000"/>
              </a:spcAft>
              <a:buFont typeface="Wingdings" pitchFamily="2" charset="2"/>
              <a:buNone/>
            </a:pPr>
            <a:r>
              <a:rPr lang="en-GB" sz="1800" b="1">
                <a:solidFill>
                  <a:srgbClr val="B90A7D"/>
                </a:solidFill>
                <a:latin typeface="Arial" panose="020B0604020202020204" pitchFamily="34" charset="0"/>
                <a:ea typeface="Times New Roman" panose="02020603050405020304" pitchFamily="18" charset="0"/>
                <a:cs typeface="Times New Roman" panose="02020603050405020304" pitchFamily="18" charset="0"/>
              </a:rPr>
              <a:t>Sexual Orientation Further Analysis</a:t>
            </a:r>
            <a:endParaRPr lang="en-GB" sz="1400">
              <a:cs typeface="Arial"/>
            </a:endParaRPr>
          </a:p>
        </p:txBody>
      </p:sp>
      <p:sp>
        <p:nvSpPr>
          <p:cNvPr id="7" name="TextBox 6">
            <a:extLst>
              <a:ext uri="{FF2B5EF4-FFF2-40B4-BE49-F238E27FC236}">
                <a16:creationId xmlns:a16="http://schemas.microsoft.com/office/drawing/2014/main" id="{DFFEB36F-F999-5F9F-0BA2-772D879AF404}"/>
              </a:ext>
            </a:extLst>
          </p:cNvPr>
          <p:cNvSpPr txBox="1"/>
          <p:nvPr/>
        </p:nvSpPr>
        <p:spPr>
          <a:xfrm>
            <a:off x="4006030" y="5329200"/>
            <a:ext cx="4386834" cy="200055"/>
          </a:xfrm>
          <a:prstGeom prst="rect">
            <a:avLst/>
          </a:prstGeom>
          <a:noFill/>
        </p:spPr>
        <p:txBody>
          <a:bodyPr wrap="square">
            <a:spAutoFit/>
          </a:bodyPr>
          <a:lstStyle/>
          <a:p>
            <a:pPr algn="ctr"/>
            <a:r>
              <a:rPr lang="en-GB" sz="700" dirty="0"/>
              <a:t>(Band A = lowest pay quartile; Band D = highest pay quartile)</a:t>
            </a:r>
          </a:p>
        </p:txBody>
      </p:sp>
      <p:pic>
        <p:nvPicPr>
          <p:cNvPr id="9" name="Picture 8">
            <a:extLst>
              <a:ext uri="{FF2B5EF4-FFF2-40B4-BE49-F238E27FC236}">
                <a16:creationId xmlns:a16="http://schemas.microsoft.com/office/drawing/2014/main" id="{8868247C-1823-BD46-8D4E-33DA1341767C}"/>
              </a:ext>
            </a:extLst>
          </p:cNvPr>
          <p:cNvPicPr>
            <a:picLocks noChangeAspect="1"/>
          </p:cNvPicPr>
          <p:nvPr/>
        </p:nvPicPr>
        <p:blipFill>
          <a:blip r:embed="rId3"/>
          <a:stretch>
            <a:fillRect/>
          </a:stretch>
        </p:blipFill>
        <p:spPr>
          <a:xfrm>
            <a:off x="1738663" y="1766965"/>
            <a:ext cx="8714673" cy="3548987"/>
          </a:xfrm>
          <a:prstGeom prst="rect">
            <a:avLst/>
          </a:prstGeom>
        </p:spPr>
      </p:pic>
    </p:spTree>
    <p:extLst>
      <p:ext uri="{BB962C8B-B14F-4D97-AF65-F5344CB8AC3E}">
        <p14:creationId xmlns:p14="http://schemas.microsoft.com/office/powerpoint/2010/main" val="1395744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878E8-D6B4-0335-6102-4119486169D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744EDF-C58B-83CC-940F-AAC8FBAC4D80}"/>
              </a:ext>
            </a:extLst>
          </p:cNvPr>
          <p:cNvSpPr>
            <a:spLocks noGrp="1"/>
          </p:cNvSpPr>
          <p:nvPr>
            <p:ph type="sldNum" sz="quarter" idx="11"/>
          </p:nvPr>
        </p:nvSpPr>
        <p:spPr/>
        <p:txBody>
          <a:bodyPr/>
          <a:lstStyle/>
          <a:p>
            <a:fld id="{8811FCA1-5D36-47A4-BA30-E45609486B7A}" type="slidenum">
              <a:rPr lang="en-GB" smtClean="0"/>
              <a:pPr/>
              <a:t>9</a:t>
            </a:fld>
            <a:endParaRPr lang="en-GB"/>
          </a:p>
        </p:txBody>
      </p:sp>
      <p:sp>
        <p:nvSpPr>
          <p:cNvPr id="12" name="Title 1">
            <a:extLst>
              <a:ext uri="{FF2B5EF4-FFF2-40B4-BE49-F238E27FC236}">
                <a16:creationId xmlns:a16="http://schemas.microsoft.com/office/drawing/2014/main" id="{F6ECA9A3-6D2A-AEE6-1767-AC36290DFB1A}"/>
              </a:ext>
            </a:extLst>
          </p:cNvPr>
          <p:cNvSpPr txBox="1">
            <a:spLocks/>
          </p:cNvSpPr>
          <p:nvPr/>
        </p:nvSpPr>
        <p:spPr>
          <a:xfrm>
            <a:off x="285135" y="346252"/>
            <a:ext cx="11439832" cy="690225"/>
          </a:xfrm>
          <a:prstGeom prst="rect">
            <a:avLst/>
          </a:prstGeom>
        </p:spPr>
        <p:txBody>
          <a:bodyPr vert="horz" lIns="0" tIns="0" rIns="0" bIns="0" rtlCol="0" anchor="t">
            <a:normAutofit fontScale="97500"/>
          </a:bodyPr>
          <a:lstStyle>
            <a:lvl1pPr algn="l" defTabSz="914400" rtl="0" eaLnBrk="1" latinLnBrk="0" hangingPunct="1">
              <a:lnSpc>
                <a:spcPct val="75000"/>
              </a:lnSpc>
              <a:spcBef>
                <a:spcPct val="0"/>
              </a:spcBef>
              <a:buNone/>
              <a:defRPr sz="5400" kern="1200" cap="all" baseline="0">
                <a:solidFill>
                  <a:schemeClr val="accent2"/>
                </a:solidFill>
                <a:latin typeface="+mj-lt"/>
                <a:ea typeface="+mj-ea"/>
                <a:cs typeface="+mj-cs"/>
              </a:defRPr>
            </a:lvl1pPr>
          </a:lstStyle>
          <a:p>
            <a:pPr algn="ctr"/>
            <a:r>
              <a:rPr lang="en-GB" sz="3200" b="1">
                <a:latin typeface="+mn-lt"/>
              </a:rPr>
              <a:t>DISABILITY Pay Gap</a:t>
            </a:r>
          </a:p>
        </p:txBody>
      </p:sp>
      <p:sp>
        <p:nvSpPr>
          <p:cNvPr id="14" name="Content Placeholder 6">
            <a:extLst>
              <a:ext uri="{FF2B5EF4-FFF2-40B4-BE49-F238E27FC236}">
                <a16:creationId xmlns:a16="http://schemas.microsoft.com/office/drawing/2014/main" id="{AFA6E0C5-CC0C-3F42-375C-AC2D20872273}"/>
              </a:ext>
            </a:extLst>
          </p:cNvPr>
          <p:cNvSpPr>
            <a:spLocks noGrp="1"/>
          </p:cNvSpPr>
          <p:nvPr>
            <p:ph idx="1"/>
          </p:nvPr>
        </p:nvSpPr>
        <p:spPr>
          <a:xfrm>
            <a:off x="397999" y="2322258"/>
            <a:ext cx="11326968" cy="404544"/>
          </a:xfrm>
        </p:spPr>
        <p:txBody>
          <a:bodyPr vert="horz" lIns="0" tIns="0" rIns="0" bIns="0" rtlCol="0" anchor="t">
            <a:noAutofit/>
          </a:bodyPr>
          <a:lstStyle/>
          <a:p>
            <a:pPr marL="0" indent="0" algn="ctr">
              <a:lnSpc>
                <a:spcPct val="110000"/>
              </a:lnSpc>
              <a:spcAft>
                <a:spcPts val="1000"/>
              </a:spcAft>
              <a:buNone/>
            </a:pPr>
            <a:r>
              <a:rPr lang="en-GB" sz="1800" b="1">
                <a:solidFill>
                  <a:srgbClr val="B90A7D"/>
                </a:solidFill>
                <a:latin typeface="Arial" panose="020B0604020202020204" pitchFamily="34" charset="0"/>
                <a:ea typeface="Times New Roman" panose="02020603050405020304" pitchFamily="18" charset="0"/>
                <a:cs typeface="Times New Roman" panose="02020603050405020304" pitchFamily="18" charset="0"/>
              </a:rPr>
              <a:t>Disability </a:t>
            </a:r>
            <a:r>
              <a:rPr lang="en-GB" sz="1800" b="1">
                <a:solidFill>
                  <a:srgbClr val="B90A7D"/>
                </a:solidFill>
                <a:effectLst/>
                <a:latin typeface="Arial" panose="020B0604020202020204" pitchFamily="34" charset="0"/>
                <a:ea typeface="Times New Roman" panose="02020603050405020304" pitchFamily="18" charset="0"/>
                <a:cs typeface="Times New Roman" panose="02020603050405020304" pitchFamily="18" charset="0"/>
              </a:rPr>
              <a:t>Median and Mean earnings</a:t>
            </a:r>
            <a:endParaRPr lang="en-GB" sz="1400">
              <a:cs typeface="Arial"/>
            </a:endParaRPr>
          </a:p>
          <a:p>
            <a:pPr marL="0" indent="0">
              <a:buNone/>
            </a:pPr>
            <a:endParaRPr lang="en-GB" sz="1400">
              <a:cs typeface="Arial"/>
            </a:endParaRPr>
          </a:p>
          <a:p>
            <a:pPr marL="0" indent="0">
              <a:buNone/>
            </a:pPr>
            <a:endParaRPr lang="en-GB" sz="1400">
              <a:cs typeface="Arial"/>
            </a:endParaRPr>
          </a:p>
        </p:txBody>
      </p:sp>
      <p:sp>
        <p:nvSpPr>
          <p:cNvPr id="15" name="Content Placeholder 6">
            <a:extLst>
              <a:ext uri="{FF2B5EF4-FFF2-40B4-BE49-F238E27FC236}">
                <a16:creationId xmlns:a16="http://schemas.microsoft.com/office/drawing/2014/main" id="{3880363F-E186-E3E9-9A36-E0FC211B28FF}"/>
              </a:ext>
            </a:extLst>
          </p:cNvPr>
          <p:cNvSpPr txBox="1">
            <a:spLocks/>
          </p:cNvSpPr>
          <p:nvPr/>
        </p:nvSpPr>
        <p:spPr>
          <a:xfrm>
            <a:off x="285135" y="803606"/>
            <a:ext cx="11597118" cy="725624"/>
          </a:xfrm>
          <a:prstGeom prst="rect">
            <a:avLst/>
          </a:prstGeom>
        </p:spPr>
        <p:txBody>
          <a:bodyPr vert="horz" lIns="0" tIns="0" rIns="0" bIns="0" rtlCol="0" anchor="t">
            <a:normAutofit/>
          </a:bodyPr>
          <a:lstStyle>
            <a:lvl1pPr marL="228600" indent="-228600" algn="l" defTabSz="914400" rtl="0" eaLnBrk="1" latinLnBrk="0" hangingPunct="1">
              <a:lnSpc>
                <a:spcPct val="100000"/>
              </a:lnSpc>
              <a:spcBef>
                <a:spcPts val="1000"/>
              </a:spcBef>
              <a:buClrTx/>
              <a:buFont typeface="Wingdings" pitchFamily="2" charset="2"/>
              <a:buChar char="§"/>
              <a:defRPr sz="22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Tx/>
              <a:buFont typeface="Wingdings" pitchFamily="2" charset="2"/>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buFont typeface="Arial" panose="020B0604020202020204" pitchFamily="34" charset="0"/>
              <a:buChar char="•"/>
            </a:pPr>
            <a:r>
              <a:rPr lang="en-GB" sz="1400">
                <a:effectLst/>
                <a:latin typeface="Arial" panose="020B0604020202020204" pitchFamily="34" charset="0"/>
                <a:ea typeface="Times New Roman" panose="02020603050405020304" pitchFamily="18" charset="0"/>
                <a:cs typeface="Arial" panose="020B0604020202020204" pitchFamily="34" charset="0"/>
              </a:rPr>
              <a:t>As a proportion of the workforce, 6.8% have declared a Disability (up from 5% in April 2023).</a:t>
            </a:r>
          </a:p>
          <a:p>
            <a:pPr algn="ctr">
              <a:lnSpc>
                <a:spcPct val="110000"/>
              </a:lnSpc>
              <a:buFont typeface="Arial" panose="020B0604020202020204" pitchFamily="34" charset="0"/>
              <a:buChar char="•"/>
            </a:pPr>
            <a:r>
              <a:rPr lang="en-GB" sz="1400" dirty="0">
                <a:effectLst/>
                <a:latin typeface="Arial" panose="020B0604020202020204" pitchFamily="34" charset="0"/>
                <a:ea typeface="Times New Roman" panose="02020603050405020304" pitchFamily="18" charset="0"/>
                <a:cs typeface="Arial" panose="020B0604020202020204" pitchFamily="34" charset="0"/>
              </a:rPr>
              <a:t>This looks at the pay gap of those who have declared a Disability compared to those who have no declared Disability. </a:t>
            </a:r>
            <a:endParaRPr lang="en-GB" sz="1400" i="1" dirty="0">
              <a:cs typeface="Arial"/>
            </a:endParaRPr>
          </a:p>
        </p:txBody>
      </p:sp>
      <p:sp>
        <p:nvSpPr>
          <p:cNvPr id="3" name="TextBox 2">
            <a:extLst>
              <a:ext uri="{FF2B5EF4-FFF2-40B4-BE49-F238E27FC236}">
                <a16:creationId xmlns:a16="http://schemas.microsoft.com/office/drawing/2014/main" id="{7D065E97-1EDD-ABE2-EA6A-CF1FD9754268}"/>
              </a:ext>
            </a:extLst>
          </p:cNvPr>
          <p:cNvSpPr txBox="1"/>
          <p:nvPr/>
        </p:nvSpPr>
        <p:spPr>
          <a:xfrm>
            <a:off x="397999" y="1616655"/>
            <a:ext cx="11439831" cy="461665"/>
          </a:xfrm>
          <a:prstGeom prst="rect">
            <a:avLst/>
          </a:prstGeom>
          <a:noFill/>
        </p:spPr>
        <p:txBody>
          <a:bodyPr wrap="square" lIns="91440" tIns="45720" rIns="91440" bIns="45720" anchor="t">
            <a:spAutoFit/>
          </a:bodyPr>
          <a:lstStyle/>
          <a:p>
            <a:r>
              <a:rPr lang="en-GB" sz="1200"/>
              <a:t>Small changes to any group could have a big impact on figures. These factors combined with a small demographic size make it difficult to suggest Disability has a significant impact on pay gaps. However, it is useful to observe patterns which could lead to further investigation.</a:t>
            </a:r>
          </a:p>
        </p:txBody>
      </p:sp>
      <p:sp>
        <p:nvSpPr>
          <p:cNvPr id="17" name="TextBox 16">
            <a:extLst>
              <a:ext uri="{FF2B5EF4-FFF2-40B4-BE49-F238E27FC236}">
                <a16:creationId xmlns:a16="http://schemas.microsoft.com/office/drawing/2014/main" id="{DBA98156-7C05-E6EA-5FFC-723EF0BFD700}"/>
              </a:ext>
            </a:extLst>
          </p:cNvPr>
          <p:cNvSpPr txBox="1"/>
          <p:nvPr/>
        </p:nvSpPr>
        <p:spPr>
          <a:xfrm>
            <a:off x="285135" y="2671708"/>
            <a:ext cx="11613081" cy="1015663"/>
          </a:xfrm>
          <a:prstGeom prst="rect">
            <a:avLst/>
          </a:prstGeom>
          <a:noFill/>
        </p:spPr>
        <p:txBody>
          <a:bodyPr wrap="square">
            <a:spAutoFit/>
          </a:bodyPr>
          <a:lstStyle/>
          <a:p>
            <a:pPr marL="285750" indent="-285750">
              <a:buFont typeface="Arial" panose="020B0604020202020204" pitchFamily="34" charset="0"/>
              <a:buChar char="•"/>
            </a:pPr>
            <a:r>
              <a:rPr lang="en-GB" sz="1200" dirty="0"/>
              <a:t>In the chart below a negative figure shows </a:t>
            </a:r>
            <a:r>
              <a:rPr lang="en-GB" sz="1200" i="1" dirty="0"/>
              <a:t>an inverse pay gap</a:t>
            </a:r>
            <a:r>
              <a:rPr lang="en-GB" sz="1200" dirty="0"/>
              <a:t>, which means it favours those with a declared Disability, as they earn more than those with no declared Disability.</a:t>
            </a:r>
          </a:p>
          <a:p>
            <a:pPr marL="285750" indent="-285750">
              <a:buFont typeface="Arial" panose="020B0604020202020204" pitchFamily="34" charset="0"/>
              <a:buChar char="•"/>
            </a:pPr>
            <a:r>
              <a:rPr lang="en-GB" sz="1200" b="1" dirty="0"/>
              <a:t>At the Mean, people with a declared Disability earn 4% less than those with no declared Disability </a:t>
            </a:r>
            <a:r>
              <a:rPr lang="en-GB" sz="1200" dirty="0"/>
              <a:t>(this is a reverse from April 2023 where they earned 2.3% more). </a:t>
            </a:r>
            <a:r>
              <a:rPr lang="en-GB" sz="1200" b="1" dirty="0"/>
              <a:t>At the Median people with a declared Disability earn 0.3% more than those with no declared Disability </a:t>
            </a:r>
            <a:r>
              <a:rPr lang="en-GB" sz="1200" dirty="0"/>
              <a:t>This is again a reverse from April 2023, where they earned 5.6% less. </a:t>
            </a:r>
            <a:r>
              <a:rPr lang="en-GB" sz="1200" b="1" dirty="0"/>
              <a:t>It shows that at the Median, pay is almost equal across both groups.</a:t>
            </a:r>
          </a:p>
        </p:txBody>
      </p:sp>
      <p:pic>
        <p:nvPicPr>
          <p:cNvPr id="2" name="Picture 1">
            <a:extLst>
              <a:ext uri="{FF2B5EF4-FFF2-40B4-BE49-F238E27FC236}">
                <a16:creationId xmlns:a16="http://schemas.microsoft.com/office/drawing/2014/main" id="{AF3D8DB1-BDA4-6E1E-5D72-F2A974EBE58D}"/>
              </a:ext>
            </a:extLst>
          </p:cNvPr>
          <p:cNvPicPr>
            <a:picLocks noChangeAspect="1"/>
          </p:cNvPicPr>
          <p:nvPr/>
        </p:nvPicPr>
        <p:blipFill>
          <a:blip r:embed="rId4"/>
          <a:stretch>
            <a:fillRect/>
          </a:stretch>
        </p:blipFill>
        <p:spPr>
          <a:xfrm>
            <a:off x="3753626" y="3871598"/>
            <a:ext cx="4728576" cy="2739494"/>
          </a:xfrm>
          <a:prstGeom prst="rect">
            <a:avLst/>
          </a:prstGeom>
        </p:spPr>
      </p:pic>
    </p:spTree>
    <p:extLst>
      <p:ext uri="{BB962C8B-B14F-4D97-AF65-F5344CB8AC3E}">
        <p14:creationId xmlns:p14="http://schemas.microsoft.com/office/powerpoint/2010/main" val="1048972226"/>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Young Lives vs Cancer">
  <a:themeElements>
    <a:clrScheme name="YLvC 2021">
      <a:dk1>
        <a:srgbClr val="FFFFFF"/>
      </a:dk1>
      <a:lt1>
        <a:srgbClr val="000000"/>
      </a:lt1>
      <a:dk2>
        <a:srgbClr val="FFFFFF"/>
      </a:dk2>
      <a:lt2>
        <a:srgbClr val="000000"/>
      </a:lt2>
      <a:accent1>
        <a:srgbClr val="A7A7A7"/>
      </a:accent1>
      <a:accent2>
        <a:srgbClr val="B9097E"/>
      </a:accent2>
      <a:accent3>
        <a:srgbClr val="FF8E1C"/>
      </a:accent3>
      <a:accent4>
        <a:srgbClr val="FEC800"/>
      </a:accent4>
      <a:accent5>
        <a:srgbClr val="D2D92A"/>
      </a:accent5>
      <a:accent6>
        <a:srgbClr val="24B6C3"/>
      </a:accent6>
      <a:hlink>
        <a:srgbClr val="B9097E"/>
      </a:hlink>
      <a:folHlink>
        <a:srgbClr val="A7A7A7"/>
      </a:folHlink>
    </a:clrScheme>
    <a:fontScheme name="Young Lives vs Cancer">
      <a:majorFont>
        <a:latin typeface="Fette Engschrift 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66CAFF02-95BB-7F47-B53A-803D4E564E55}" vid="{7980B73A-1F90-C140-9226-5CBB895EA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D7ADD8454FD148AE111B94BFB5729F" ma:contentTypeVersion="11" ma:contentTypeDescription="Create a new document." ma:contentTypeScope="" ma:versionID="beaf713cd27551e2cc9d052f8e85c3a7">
  <xsd:schema xmlns:xsd="http://www.w3.org/2001/XMLSchema" xmlns:xs="http://www.w3.org/2001/XMLSchema" xmlns:p="http://schemas.microsoft.com/office/2006/metadata/properties" xmlns:ns3="08bc27fb-cff5-4520-9f8c-6d7b4e77711a" targetNamespace="http://schemas.microsoft.com/office/2006/metadata/properties" ma:root="true" ma:fieldsID="7747165973deca1cfb6d15292407a685" ns3:_="">
    <xsd:import namespace="08bc27fb-cff5-4520-9f8c-6d7b4e77711a"/>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_activity"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bc27fb-cff5-4520-9f8c-6d7b4e77711a"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08bc27fb-cff5-4520-9f8c-6d7b4e77711a" xsi:nil="true"/>
  </documentManagement>
</p:properties>
</file>

<file path=customXml/itemProps1.xml><?xml version="1.0" encoding="utf-8"?>
<ds:datastoreItem xmlns:ds="http://schemas.openxmlformats.org/officeDocument/2006/customXml" ds:itemID="{21F881EC-675A-44EF-B2B8-84AC3CCB23B0}">
  <ds:schemaRefs>
    <ds:schemaRef ds:uri="http://schemas.microsoft.com/sharepoint/v3/contenttype/forms"/>
  </ds:schemaRefs>
</ds:datastoreItem>
</file>

<file path=customXml/itemProps2.xml><?xml version="1.0" encoding="utf-8"?>
<ds:datastoreItem xmlns:ds="http://schemas.openxmlformats.org/officeDocument/2006/customXml" ds:itemID="{3C322C6A-9A17-43AD-B21B-48653F70585A}">
  <ds:schemaRefs>
    <ds:schemaRef ds:uri="08bc27fb-cff5-4520-9f8c-6d7b4e7771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5D76097-A85E-4179-920E-F85F674661D3}">
  <ds:schemaRefs>
    <ds:schemaRef ds:uri="08bc27fb-cff5-4520-9f8c-6d7b4e77711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template (18)</Template>
  <TotalTime>0</TotalTime>
  <Words>3105</Words>
  <Application>Microsoft Office PowerPoint</Application>
  <PresentationFormat>Widescreen</PresentationFormat>
  <Paragraphs>162</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Young Lives vs Cancer</vt:lpstr>
      <vt:lpstr>Pay Gap REPORT 2024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CLIC Sargent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Workforce survey 2023</dc:title>
  <dc:subject/>
  <dc:creator>Jen Harries</dc:creator>
  <cp:keywords/>
  <dc:description/>
  <cp:lastModifiedBy>Chris Reed</cp:lastModifiedBy>
  <cp:revision>9</cp:revision>
  <cp:lastPrinted>2020-11-25T13:28:34Z</cp:lastPrinted>
  <dcterms:created xsi:type="dcterms:W3CDTF">2023-09-29T15:26:27Z</dcterms:created>
  <dcterms:modified xsi:type="dcterms:W3CDTF">2025-10-08T13:11:08Z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0x010100E6D7ADD8454FD148AE111B94BFB5729F</vt:lpwstr>
  </property>
</Properties>
</file>